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  <p:sldMasterId id="2147483678" r:id="rId3"/>
    <p:sldMasterId id="2147483684" r:id="rId4"/>
    <p:sldMasterId id="2147483690" r:id="rId5"/>
    <p:sldMasterId id="2147483696" r:id="rId6"/>
  </p:sldMasterIdLst>
  <p:notesMasterIdLst>
    <p:notesMasterId r:id="rId26"/>
  </p:notesMasterIdLst>
  <p:sldIdLst>
    <p:sldId id="256" r:id="rId7"/>
    <p:sldId id="292" r:id="rId8"/>
    <p:sldId id="322" r:id="rId9"/>
    <p:sldId id="323" r:id="rId10"/>
    <p:sldId id="260" r:id="rId11"/>
    <p:sldId id="297" r:id="rId12"/>
    <p:sldId id="320" r:id="rId13"/>
    <p:sldId id="321" r:id="rId14"/>
    <p:sldId id="316" r:id="rId15"/>
    <p:sldId id="317" r:id="rId16"/>
    <p:sldId id="298" r:id="rId17"/>
    <p:sldId id="314" r:id="rId18"/>
    <p:sldId id="308" r:id="rId19"/>
    <p:sldId id="299" r:id="rId20"/>
    <p:sldId id="313" r:id="rId21"/>
    <p:sldId id="319" r:id="rId22"/>
    <p:sldId id="324" r:id="rId23"/>
    <p:sldId id="307" r:id="rId24"/>
    <p:sldId id="306" r:id="rId25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9865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62646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57411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939770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52107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249130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696406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49090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09633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134864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70476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86461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55250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61730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89171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84549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67725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8995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56794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35146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0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1"/>
            <a:ext cx="853439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930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0439" y="81629"/>
            <a:ext cx="11391120" cy="492443"/>
          </a:xfrm>
        </p:spPr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3285" y="1523542"/>
            <a:ext cx="11385431" cy="369332"/>
          </a:xfrm>
        </p:spPr>
        <p:txBody>
          <a:bodyPr lIns="0" tIns="0" rIns="0" bIns="0"/>
          <a:lstStyle>
            <a:lvl1pPr>
              <a:defRPr sz="2400" b="1" i="0">
                <a:solidFill>
                  <a:srgbClr val="003366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033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0439" y="81629"/>
            <a:ext cx="11391120" cy="492443"/>
          </a:xfrm>
        </p:spPr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465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0439" y="81629"/>
            <a:ext cx="11391120" cy="492443"/>
          </a:xfrm>
        </p:spPr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471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58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1"/>
            <a:ext cx="853439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9716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0439" y="81629"/>
            <a:ext cx="11391120" cy="492443"/>
          </a:xfrm>
        </p:spPr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3285" y="1523542"/>
            <a:ext cx="11385431" cy="369332"/>
          </a:xfrm>
        </p:spPr>
        <p:txBody>
          <a:bodyPr lIns="0" tIns="0" rIns="0" bIns="0"/>
          <a:lstStyle>
            <a:lvl1pPr>
              <a:defRPr sz="2400" b="1" i="0">
                <a:solidFill>
                  <a:srgbClr val="003366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232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0439" y="81629"/>
            <a:ext cx="11391120" cy="492443"/>
          </a:xfrm>
        </p:spPr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3950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0439" y="81629"/>
            <a:ext cx="11391120" cy="492443"/>
          </a:xfrm>
        </p:spPr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9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E549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6104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1"/>
            <a:ext cx="853439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1774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0439" y="81629"/>
            <a:ext cx="11391120" cy="492443"/>
          </a:xfrm>
        </p:spPr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3285" y="1523542"/>
            <a:ext cx="11385431" cy="369332"/>
          </a:xfrm>
        </p:spPr>
        <p:txBody>
          <a:bodyPr lIns="0" tIns="0" rIns="0" bIns="0"/>
          <a:lstStyle>
            <a:lvl1pPr>
              <a:defRPr sz="2400" b="1" i="0">
                <a:solidFill>
                  <a:srgbClr val="003366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4376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0439" y="81629"/>
            <a:ext cx="11391120" cy="492443"/>
          </a:xfrm>
        </p:spPr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3278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0439" y="81629"/>
            <a:ext cx="11391120" cy="492443"/>
          </a:xfrm>
        </p:spPr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8875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0487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1"/>
            <a:ext cx="853439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7064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0439" y="81629"/>
            <a:ext cx="11391120" cy="492443"/>
          </a:xfrm>
        </p:spPr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3285" y="1523542"/>
            <a:ext cx="11385431" cy="369332"/>
          </a:xfrm>
        </p:spPr>
        <p:txBody>
          <a:bodyPr lIns="0" tIns="0" rIns="0" bIns="0"/>
          <a:lstStyle>
            <a:lvl1pPr>
              <a:defRPr sz="2400" b="1" i="0">
                <a:solidFill>
                  <a:srgbClr val="003366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0296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0439" y="81629"/>
            <a:ext cx="11391120" cy="492443"/>
          </a:xfrm>
        </p:spPr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4417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0439" y="81629"/>
            <a:ext cx="11391120" cy="492443"/>
          </a:xfrm>
        </p:spPr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044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E549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075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E549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1"/>
            <a:ext cx="853439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345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4985" y="150527"/>
            <a:ext cx="11982027" cy="492443"/>
          </a:xfrm>
        </p:spPr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3285" y="1523542"/>
            <a:ext cx="11385431" cy="369332"/>
          </a:xfrm>
        </p:spPr>
        <p:txBody>
          <a:bodyPr lIns="0" tIns="0" rIns="0" bIns="0"/>
          <a:lstStyle>
            <a:lvl1pPr>
              <a:defRPr sz="2400" b="1" i="0">
                <a:solidFill>
                  <a:srgbClr val="003366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633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"/>
            <a:ext cx="12192000" cy="740833"/>
          </a:xfrm>
          <a:custGeom>
            <a:avLst/>
            <a:gdLst/>
            <a:ahLst/>
            <a:cxnLst/>
            <a:rect l="l" t="t" r="r" b="b"/>
            <a:pathLst>
              <a:path w="9144000" h="555625">
                <a:moveTo>
                  <a:pt x="0" y="555523"/>
                </a:moveTo>
                <a:lnTo>
                  <a:pt x="9144000" y="555523"/>
                </a:lnTo>
                <a:lnTo>
                  <a:pt x="9144000" y="25"/>
                </a:lnTo>
                <a:lnTo>
                  <a:pt x="0" y="25"/>
                </a:lnTo>
                <a:lnTo>
                  <a:pt x="0" y="555523"/>
                </a:lnTo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4985" y="150527"/>
            <a:ext cx="11982027" cy="492443"/>
          </a:xfrm>
        </p:spPr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58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4985" y="150527"/>
            <a:ext cx="11982027" cy="492443"/>
          </a:xfrm>
        </p:spPr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56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75207" y="382015"/>
            <a:ext cx="10641584" cy="6597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2E549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2579" y="1857501"/>
            <a:ext cx="10546841" cy="4627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4985" y="150527"/>
            <a:ext cx="11982027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3285" y="1523542"/>
            <a:ext cx="1138543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003366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62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585">
        <a:defRPr>
          <a:latin typeface="+mn-lt"/>
          <a:ea typeface="+mn-ea"/>
          <a:cs typeface="+mn-cs"/>
        </a:defRPr>
      </a:lvl2pPr>
      <a:lvl3pPr marL="1219170">
        <a:defRPr>
          <a:latin typeface="+mn-lt"/>
          <a:ea typeface="+mn-ea"/>
          <a:cs typeface="+mn-cs"/>
        </a:defRPr>
      </a:lvl3pPr>
      <a:lvl4pPr marL="1828754">
        <a:defRPr>
          <a:latin typeface="+mn-lt"/>
          <a:ea typeface="+mn-ea"/>
          <a:cs typeface="+mn-cs"/>
        </a:defRPr>
      </a:lvl4pPr>
      <a:lvl5pPr marL="2438339">
        <a:defRPr>
          <a:latin typeface="+mn-lt"/>
          <a:ea typeface="+mn-ea"/>
          <a:cs typeface="+mn-cs"/>
        </a:defRPr>
      </a:lvl5pPr>
      <a:lvl6pPr marL="3047924">
        <a:defRPr>
          <a:latin typeface="+mn-lt"/>
          <a:ea typeface="+mn-ea"/>
          <a:cs typeface="+mn-cs"/>
        </a:defRPr>
      </a:lvl6pPr>
      <a:lvl7pPr marL="3657509">
        <a:defRPr>
          <a:latin typeface="+mn-lt"/>
          <a:ea typeface="+mn-ea"/>
          <a:cs typeface="+mn-cs"/>
        </a:defRPr>
      </a:lvl7pPr>
      <a:lvl8pPr marL="4267093">
        <a:defRPr>
          <a:latin typeface="+mn-lt"/>
          <a:ea typeface="+mn-ea"/>
          <a:cs typeface="+mn-cs"/>
        </a:defRPr>
      </a:lvl8pPr>
      <a:lvl9pPr marL="487667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585">
        <a:defRPr>
          <a:latin typeface="+mn-lt"/>
          <a:ea typeface="+mn-ea"/>
          <a:cs typeface="+mn-cs"/>
        </a:defRPr>
      </a:lvl2pPr>
      <a:lvl3pPr marL="1219170">
        <a:defRPr>
          <a:latin typeface="+mn-lt"/>
          <a:ea typeface="+mn-ea"/>
          <a:cs typeface="+mn-cs"/>
        </a:defRPr>
      </a:lvl3pPr>
      <a:lvl4pPr marL="1828754">
        <a:defRPr>
          <a:latin typeface="+mn-lt"/>
          <a:ea typeface="+mn-ea"/>
          <a:cs typeface="+mn-cs"/>
        </a:defRPr>
      </a:lvl4pPr>
      <a:lvl5pPr marL="2438339">
        <a:defRPr>
          <a:latin typeface="+mn-lt"/>
          <a:ea typeface="+mn-ea"/>
          <a:cs typeface="+mn-cs"/>
        </a:defRPr>
      </a:lvl5pPr>
      <a:lvl6pPr marL="3047924">
        <a:defRPr>
          <a:latin typeface="+mn-lt"/>
          <a:ea typeface="+mn-ea"/>
          <a:cs typeface="+mn-cs"/>
        </a:defRPr>
      </a:lvl6pPr>
      <a:lvl7pPr marL="3657509">
        <a:defRPr>
          <a:latin typeface="+mn-lt"/>
          <a:ea typeface="+mn-ea"/>
          <a:cs typeface="+mn-cs"/>
        </a:defRPr>
      </a:lvl7pPr>
      <a:lvl8pPr marL="4267093">
        <a:defRPr>
          <a:latin typeface="+mn-lt"/>
          <a:ea typeface="+mn-ea"/>
          <a:cs typeface="+mn-cs"/>
        </a:defRPr>
      </a:lvl8pPr>
      <a:lvl9pPr marL="4876678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"/>
            <a:ext cx="12192000" cy="740833"/>
          </a:xfrm>
          <a:custGeom>
            <a:avLst/>
            <a:gdLst/>
            <a:ahLst/>
            <a:cxnLst/>
            <a:rect l="l" t="t" r="r" b="b"/>
            <a:pathLst>
              <a:path w="9144000" h="555625">
                <a:moveTo>
                  <a:pt x="0" y="555523"/>
                </a:moveTo>
                <a:lnTo>
                  <a:pt x="9144000" y="555523"/>
                </a:lnTo>
                <a:lnTo>
                  <a:pt x="9144000" y="25"/>
                </a:lnTo>
                <a:lnTo>
                  <a:pt x="0" y="25"/>
                </a:lnTo>
                <a:lnTo>
                  <a:pt x="0" y="555523"/>
                </a:lnTo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0439" y="81629"/>
            <a:ext cx="1139112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3285" y="1523542"/>
            <a:ext cx="1138543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003366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9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585">
        <a:defRPr>
          <a:latin typeface="+mn-lt"/>
          <a:ea typeface="+mn-ea"/>
          <a:cs typeface="+mn-cs"/>
        </a:defRPr>
      </a:lvl2pPr>
      <a:lvl3pPr marL="1219170">
        <a:defRPr>
          <a:latin typeface="+mn-lt"/>
          <a:ea typeface="+mn-ea"/>
          <a:cs typeface="+mn-cs"/>
        </a:defRPr>
      </a:lvl3pPr>
      <a:lvl4pPr marL="1828754">
        <a:defRPr>
          <a:latin typeface="+mn-lt"/>
          <a:ea typeface="+mn-ea"/>
          <a:cs typeface="+mn-cs"/>
        </a:defRPr>
      </a:lvl4pPr>
      <a:lvl5pPr marL="2438339">
        <a:defRPr>
          <a:latin typeface="+mn-lt"/>
          <a:ea typeface="+mn-ea"/>
          <a:cs typeface="+mn-cs"/>
        </a:defRPr>
      </a:lvl5pPr>
      <a:lvl6pPr marL="3047924">
        <a:defRPr>
          <a:latin typeface="+mn-lt"/>
          <a:ea typeface="+mn-ea"/>
          <a:cs typeface="+mn-cs"/>
        </a:defRPr>
      </a:lvl6pPr>
      <a:lvl7pPr marL="3657509">
        <a:defRPr>
          <a:latin typeface="+mn-lt"/>
          <a:ea typeface="+mn-ea"/>
          <a:cs typeface="+mn-cs"/>
        </a:defRPr>
      </a:lvl7pPr>
      <a:lvl8pPr marL="4267093">
        <a:defRPr>
          <a:latin typeface="+mn-lt"/>
          <a:ea typeface="+mn-ea"/>
          <a:cs typeface="+mn-cs"/>
        </a:defRPr>
      </a:lvl8pPr>
      <a:lvl9pPr marL="487667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585">
        <a:defRPr>
          <a:latin typeface="+mn-lt"/>
          <a:ea typeface="+mn-ea"/>
          <a:cs typeface="+mn-cs"/>
        </a:defRPr>
      </a:lvl2pPr>
      <a:lvl3pPr marL="1219170">
        <a:defRPr>
          <a:latin typeface="+mn-lt"/>
          <a:ea typeface="+mn-ea"/>
          <a:cs typeface="+mn-cs"/>
        </a:defRPr>
      </a:lvl3pPr>
      <a:lvl4pPr marL="1828754">
        <a:defRPr>
          <a:latin typeface="+mn-lt"/>
          <a:ea typeface="+mn-ea"/>
          <a:cs typeface="+mn-cs"/>
        </a:defRPr>
      </a:lvl4pPr>
      <a:lvl5pPr marL="2438339">
        <a:defRPr>
          <a:latin typeface="+mn-lt"/>
          <a:ea typeface="+mn-ea"/>
          <a:cs typeface="+mn-cs"/>
        </a:defRPr>
      </a:lvl5pPr>
      <a:lvl6pPr marL="3047924">
        <a:defRPr>
          <a:latin typeface="+mn-lt"/>
          <a:ea typeface="+mn-ea"/>
          <a:cs typeface="+mn-cs"/>
        </a:defRPr>
      </a:lvl6pPr>
      <a:lvl7pPr marL="3657509">
        <a:defRPr>
          <a:latin typeface="+mn-lt"/>
          <a:ea typeface="+mn-ea"/>
          <a:cs typeface="+mn-cs"/>
        </a:defRPr>
      </a:lvl7pPr>
      <a:lvl8pPr marL="4267093">
        <a:defRPr>
          <a:latin typeface="+mn-lt"/>
          <a:ea typeface="+mn-ea"/>
          <a:cs typeface="+mn-cs"/>
        </a:defRPr>
      </a:lvl8pPr>
      <a:lvl9pPr marL="4876678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"/>
            <a:ext cx="12192000" cy="740833"/>
          </a:xfrm>
          <a:custGeom>
            <a:avLst/>
            <a:gdLst/>
            <a:ahLst/>
            <a:cxnLst/>
            <a:rect l="l" t="t" r="r" b="b"/>
            <a:pathLst>
              <a:path w="9144000" h="555625">
                <a:moveTo>
                  <a:pt x="0" y="555523"/>
                </a:moveTo>
                <a:lnTo>
                  <a:pt x="9144000" y="555523"/>
                </a:lnTo>
                <a:lnTo>
                  <a:pt x="9144000" y="25"/>
                </a:lnTo>
                <a:lnTo>
                  <a:pt x="0" y="25"/>
                </a:lnTo>
                <a:lnTo>
                  <a:pt x="0" y="555523"/>
                </a:lnTo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0439" y="81629"/>
            <a:ext cx="1139112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3285" y="1523542"/>
            <a:ext cx="1138543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003366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69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585">
        <a:defRPr>
          <a:latin typeface="+mn-lt"/>
          <a:ea typeface="+mn-ea"/>
          <a:cs typeface="+mn-cs"/>
        </a:defRPr>
      </a:lvl2pPr>
      <a:lvl3pPr marL="1219170">
        <a:defRPr>
          <a:latin typeface="+mn-lt"/>
          <a:ea typeface="+mn-ea"/>
          <a:cs typeface="+mn-cs"/>
        </a:defRPr>
      </a:lvl3pPr>
      <a:lvl4pPr marL="1828754">
        <a:defRPr>
          <a:latin typeface="+mn-lt"/>
          <a:ea typeface="+mn-ea"/>
          <a:cs typeface="+mn-cs"/>
        </a:defRPr>
      </a:lvl4pPr>
      <a:lvl5pPr marL="2438339">
        <a:defRPr>
          <a:latin typeface="+mn-lt"/>
          <a:ea typeface="+mn-ea"/>
          <a:cs typeface="+mn-cs"/>
        </a:defRPr>
      </a:lvl5pPr>
      <a:lvl6pPr marL="3047924">
        <a:defRPr>
          <a:latin typeface="+mn-lt"/>
          <a:ea typeface="+mn-ea"/>
          <a:cs typeface="+mn-cs"/>
        </a:defRPr>
      </a:lvl6pPr>
      <a:lvl7pPr marL="3657509">
        <a:defRPr>
          <a:latin typeface="+mn-lt"/>
          <a:ea typeface="+mn-ea"/>
          <a:cs typeface="+mn-cs"/>
        </a:defRPr>
      </a:lvl7pPr>
      <a:lvl8pPr marL="4267093">
        <a:defRPr>
          <a:latin typeface="+mn-lt"/>
          <a:ea typeface="+mn-ea"/>
          <a:cs typeface="+mn-cs"/>
        </a:defRPr>
      </a:lvl8pPr>
      <a:lvl9pPr marL="487667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585">
        <a:defRPr>
          <a:latin typeface="+mn-lt"/>
          <a:ea typeface="+mn-ea"/>
          <a:cs typeface="+mn-cs"/>
        </a:defRPr>
      </a:lvl2pPr>
      <a:lvl3pPr marL="1219170">
        <a:defRPr>
          <a:latin typeface="+mn-lt"/>
          <a:ea typeface="+mn-ea"/>
          <a:cs typeface="+mn-cs"/>
        </a:defRPr>
      </a:lvl3pPr>
      <a:lvl4pPr marL="1828754">
        <a:defRPr>
          <a:latin typeface="+mn-lt"/>
          <a:ea typeface="+mn-ea"/>
          <a:cs typeface="+mn-cs"/>
        </a:defRPr>
      </a:lvl4pPr>
      <a:lvl5pPr marL="2438339">
        <a:defRPr>
          <a:latin typeface="+mn-lt"/>
          <a:ea typeface="+mn-ea"/>
          <a:cs typeface="+mn-cs"/>
        </a:defRPr>
      </a:lvl5pPr>
      <a:lvl6pPr marL="3047924">
        <a:defRPr>
          <a:latin typeface="+mn-lt"/>
          <a:ea typeface="+mn-ea"/>
          <a:cs typeface="+mn-cs"/>
        </a:defRPr>
      </a:lvl6pPr>
      <a:lvl7pPr marL="3657509">
        <a:defRPr>
          <a:latin typeface="+mn-lt"/>
          <a:ea typeface="+mn-ea"/>
          <a:cs typeface="+mn-cs"/>
        </a:defRPr>
      </a:lvl7pPr>
      <a:lvl8pPr marL="4267093">
        <a:defRPr>
          <a:latin typeface="+mn-lt"/>
          <a:ea typeface="+mn-ea"/>
          <a:cs typeface="+mn-cs"/>
        </a:defRPr>
      </a:lvl8pPr>
      <a:lvl9pPr marL="4876678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"/>
            <a:ext cx="12192000" cy="740833"/>
          </a:xfrm>
          <a:custGeom>
            <a:avLst/>
            <a:gdLst/>
            <a:ahLst/>
            <a:cxnLst/>
            <a:rect l="l" t="t" r="r" b="b"/>
            <a:pathLst>
              <a:path w="9144000" h="555625">
                <a:moveTo>
                  <a:pt x="0" y="555523"/>
                </a:moveTo>
                <a:lnTo>
                  <a:pt x="9144000" y="555523"/>
                </a:lnTo>
                <a:lnTo>
                  <a:pt x="9144000" y="25"/>
                </a:lnTo>
                <a:lnTo>
                  <a:pt x="0" y="25"/>
                </a:lnTo>
                <a:lnTo>
                  <a:pt x="0" y="555523"/>
                </a:lnTo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0439" y="81629"/>
            <a:ext cx="1139112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3285" y="1523542"/>
            <a:ext cx="1138543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003366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71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585">
        <a:defRPr>
          <a:latin typeface="+mn-lt"/>
          <a:ea typeface="+mn-ea"/>
          <a:cs typeface="+mn-cs"/>
        </a:defRPr>
      </a:lvl2pPr>
      <a:lvl3pPr marL="1219170">
        <a:defRPr>
          <a:latin typeface="+mn-lt"/>
          <a:ea typeface="+mn-ea"/>
          <a:cs typeface="+mn-cs"/>
        </a:defRPr>
      </a:lvl3pPr>
      <a:lvl4pPr marL="1828754">
        <a:defRPr>
          <a:latin typeface="+mn-lt"/>
          <a:ea typeface="+mn-ea"/>
          <a:cs typeface="+mn-cs"/>
        </a:defRPr>
      </a:lvl4pPr>
      <a:lvl5pPr marL="2438339">
        <a:defRPr>
          <a:latin typeface="+mn-lt"/>
          <a:ea typeface="+mn-ea"/>
          <a:cs typeface="+mn-cs"/>
        </a:defRPr>
      </a:lvl5pPr>
      <a:lvl6pPr marL="3047924">
        <a:defRPr>
          <a:latin typeface="+mn-lt"/>
          <a:ea typeface="+mn-ea"/>
          <a:cs typeface="+mn-cs"/>
        </a:defRPr>
      </a:lvl6pPr>
      <a:lvl7pPr marL="3657509">
        <a:defRPr>
          <a:latin typeface="+mn-lt"/>
          <a:ea typeface="+mn-ea"/>
          <a:cs typeface="+mn-cs"/>
        </a:defRPr>
      </a:lvl7pPr>
      <a:lvl8pPr marL="4267093">
        <a:defRPr>
          <a:latin typeface="+mn-lt"/>
          <a:ea typeface="+mn-ea"/>
          <a:cs typeface="+mn-cs"/>
        </a:defRPr>
      </a:lvl8pPr>
      <a:lvl9pPr marL="487667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585">
        <a:defRPr>
          <a:latin typeface="+mn-lt"/>
          <a:ea typeface="+mn-ea"/>
          <a:cs typeface="+mn-cs"/>
        </a:defRPr>
      </a:lvl2pPr>
      <a:lvl3pPr marL="1219170">
        <a:defRPr>
          <a:latin typeface="+mn-lt"/>
          <a:ea typeface="+mn-ea"/>
          <a:cs typeface="+mn-cs"/>
        </a:defRPr>
      </a:lvl3pPr>
      <a:lvl4pPr marL="1828754">
        <a:defRPr>
          <a:latin typeface="+mn-lt"/>
          <a:ea typeface="+mn-ea"/>
          <a:cs typeface="+mn-cs"/>
        </a:defRPr>
      </a:lvl4pPr>
      <a:lvl5pPr marL="2438339">
        <a:defRPr>
          <a:latin typeface="+mn-lt"/>
          <a:ea typeface="+mn-ea"/>
          <a:cs typeface="+mn-cs"/>
        </a:defRPr>
      </a:lvl5pPr>
      <a:lvl6pPr marL="3047924">
        <a:defRPr>
          <a:latin typeface="+mn-lt"/>
          <a:ea typeface="+mn-ea"/>
          <a:cs typeface="+mn-cs"/>
        </a:defRPr>
      </a:lvl6pPr>
      <a:lvl7pPr marL="3657509">
        <a:defRPr>
          <a:latin typeface="+mn-lt"/>
          <a:ea typeface="+mn-ea"/>
          <a:cs typeface="+mn-cs"/>
        </a:defRPr>
      </a:lvl7pPr>
      <a:lvl8pPr marL="4267093">
        <a:defRPr>
          <a:latin typeface="+mn-lt"/>
          <a:ea typeface="+mn-ea"/>
          <a:cs typeface="+mn-cs"/>
        </a:defRPr>
      </a:lvl8pPr>
      <a:lvl9pPr marL="4876678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"/>
            <a:ext cx="12192000" cy="740833"/>
          </a:xfrm>
          <a:custGeom>
            <a:avLst/>
            <a:gdLst/>
            <a:ahLst/>
            <a:cxnLst/>
            <a:rect l="l" t="t" r="r" b="b"/>
            <a:pathLst>
              <a:path w="9144000" h="555625">
                <a:moveTo>
                  <a:pt x="0" y="555523"/>
                </a:moveTo>
                <a:lnTo>
                  <a:pt x="9144000" y="555523"/>
                </a:lnTo>
                <a:lnTo>
                  <a:pt x="9144000" y="25"/>
                </a:lnTo>
                <a:lnTo>
                  <a:pt x="0" y="25"/>
                </a:lnTo>
                <a:lnTo>
                  <a:pt x="0" y="555523"/>
                </a:lnTo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0439" y="81629"/>
            <a:ext cx="1139112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3285" y="1523542"/>
            <a:ext cx="1138543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003366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15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585">
        <a:defRPr>
          <a:latin typeface="+mn-lt"/>
          <a:ea typeface="+mn-ea"/>
          <a:cs typeface="+mn-cs"/>
        </a:defRPr>
      </a:lvl2pPr>
      <a:lvl3pPr marL="1219170">
        <a:defRPr>
          <a:latin typeface="+mn-lt"/>
          <a:ea typeface="+mn-ea"/>
          <a:cs typeface="+mn-cs"/>
        </a:defRPr>
      </a:lvl3pPr>
      <a:lvl4pPr marL="1828754">
        <a:defRPr>
          <a:latin typeface="+mn-lt"/>
          <a:ea typeface="+mn-ea"/>
          <a:cs typeface="+mn-cs"/>
        </a:defRPr>
      </a:lvl4pPr>
      <a:lvl5pPr marL="2438339">
        <a:defRPr>
          <a:latin typeface="+mn-lt"/>
          <a:ea typeface="+mn-ea"/>
          <a:cs typeface="+mn-cs"/>
        </a:defRPr>
      </a:lvl5pPr>
      <a:lvl6pPr marL="3047924">
        <a:defRPr>
          <a:latin typeface="+mn-lt"/>
          <a:ea typeface="+mn-ea"/>
          <a:cs typeface="+mn-cs"/>
        </a:defRPr>
      </a:lvl6pPr>
      <a:lvl7pPr marL="3657509">
        <a:defRPr>
          <a:latin typeface="+mn-lt"/>
          <a:ea typeface="+mn-ea"/>
          <a:cs typeface="+mn-cs"/>
        </a:defRPr>
      </a:lvl7pPr>
      <a:lvl8pPr marL="4267093">
        <a:defRPr>
          <a:latin typeface="+mn-lt"/>
          <a:ea typeface="+mn-ea"/>
          <a:cs typeface="+mn-cs"/>
        </a:defRPr>
      </a:lvl8pPr>
      <a:lvl9pPr marL="487667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585">
        <a:defRPr>
          <a:latin typeface="+mn-lt"/>
          <a:ea typeface="+mn-ea"/>
          <a:cs typeface="+mn-cs"/>
        </a:defRPr>
      </a:lvl2pPr>
      <a:lvl3pPr marL="1219170">
        <a:defRPr>
          <a:latin typeface="+mn-lt"/>
          <a:ea typeface="+mn-ea"/>
          <a:cs typeface="+mn-cs"/>
        </a:defRPr>
      </a:lvl3pPr>
      <a:lvl4pPr marL="1828754">
        <a:defRPr>
          <a:latin typeface="+mn-lt"/>
          <a:ea typeface="+mn-ea"/>
          <a:cs typeface="+mn-cs"/>
        </a:defRPr>
      </a:lvl4pPr>
      <a:lvl5pPr marL="2438339">
        <a:defRPr>
          <a:latin typeface="+mn-lt"/>
          <a:ea typeface="+mn-ea"/>
          <a:cs typeface="+mn-cs"/>
        </a:defRPr>
      </a:lvl5pPr>
      <a:lvl6pPr marL="3047924">
        <a:defRPr>
          <a:latin typeface="+mn-lt"/>
          <a:ea typeface="+mn-ea"/>
          <a:cs typeface="+mn-cs"/>
        </a:defRPr>
      </a:lvl6pPr>
      <a:lvl7pPr marL="3657509">
        <a:defRPr>
          <a:latin typeface="+mn-lt"/>
          <a:ea typeface="+mn-ea"/>
          <a:cs typeface="+mn-cs"/>
        </a:defRPr>
      </a:lvl7pPr>
      <a:lvl8pPr marL="4267093">
        <a:defRPr>
          <a:latin typeface="+mn-lt"/>
          <a:ea typeface="+mn-ea"/>
          <a:cs typeface="+mn-cs"/>
        </a:defRPr>
      </a:lvl8pPr>
      <a:lvl9pPr marL="487667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5.jpg"/><Relationship Id="rId7" Type="http://schemas.openxmlformats.org/officeDocument/2006/relationships/hyperlink" Target="https://edsoo.ru/Metodicheskie_seminari_0.ht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7.xml"/><Relationship Id="rId6" Type="http://schemas.openxmlformats.org/officeDocument/2006/relationships/hyperlink" Target="https://edsoo.ru/Metodicheskie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52800" y="2416599"/>
            <a:ext cx="8461663" cy="6370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4305" marR="5080" indent="-142240" algn="ctr">
              <a:lnSpc>
                <a:spcPct val="114999"/>
              </a:lnSpc>
            </a:pPr>
            <a:r>
              <a:rPr lang="ru-RU" sz="3600" b="1" dirty="0" smtClean="0">
                <a:solidFill>
                  <a:srgbClr val="2E54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ФООП НОО обновляем, изменяем ООП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153917" y="4735829"/>
            <a:ext cx="9038590" cy="20320"/>
          </a:xfrm>
          <a:custGeom>
            <a:avLst/>
            <a:gdLst/>
            <a:ahLst/>
            <a:cxnLst/>
            <a:rect l="l" t="t" r="r" b="b"/>
            <a:pathLst>
              <a:path w="9038590" h="20320">
                <a:moveTo>
                  <a:pt x="0" y="0"/>
                </a:moveTo>
                <a:lnTo>
                  <a:pt x="9038082" y="19959"/>
                </a:lnTo>
              </a:path>
            </a:pathLst>
          </a:custGeom>
          <a:ln w="28956">
            <a:solidFill>
              <a:srgbClr val="607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 flipV="1">
            <a:off x="3200401" y="1688908"/>
            <a:ext cx="8992741" cy="48698"/>
          </a:xfrm>
          <a:custGeom>
            <a:avLst/>
            <a:gdLst/>
            <a:ahLst/>
            <a:cxnLst/>
            <a:rect l="l" t="t" r="r" b="b"/>
            <a:pathLst>
              <a:path w="6905625" h="17780">
                <a:moveTo>
                  <a:pt x="0" y="17652"/>
                </a:moveTo>
                <a:lnTo>
                  <a:pt x="6905625" y="0"/>
                </a:lnTo>
              </a:path>
            </a:pathLst>
          </a:custGeom>
          <a:ln w="28956">
            <a:solidFill>
              <a:srgbClr val="607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014461" y="6446470"/>
            <a:ext cx="596139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dirty="0" smtClean="0">
                <a:latin typeface="Calibri"/>
                <a:cs typeface="Calibri"/>
              </a:rPr>
              <a:t>2023</a:t>
            </a:r>
            <a:r>
              <a:rPr sz="1800" spc="-85" dirty="0" smtClean="0">
                <a:latin typeface="Calibri"/>
                <a:cs typeface="Calibri"/>
              </a:rPr>
              <a:t>г</a:t>
            </a:r>
            <a:r>
              <a:rPr sz="1800" dirty="0">
                <a:latin typeface="Calibri"/>
                <a:cs typeface="Calibri"/>
              </a:rPr>
              <a:t>.</a:t>
            </a:r>
          </a:p>
        </p:txBody>
      </p:sp>
      <p:pic>
        <p:nvPicPr>
          <p:cNvPr id="12" name="Рисунок 11" descr="https://static.tildacdn.com/tild3934-3965-4163-b436-623436353537/Cross_Cultural_Busin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828484" y="1829243"/>
            <a:ext cx="6857366" cy="32004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33600" y="1"/>
            <a:ext cx="10058400" cy="740833"/>
          </a:xfrm>
          <a:custGeom>
            <a:avLst/>
            <a:gdLst/>
            <a:ahLst/>
            <a:cxnLst/>
            <a:rect l="l" t="t" r="r" b="b"/>
            <a:pathLst>
              <a:path w="9144000" h="555625">
                <a:moveTo>
                  <a:pt x="0" y="555523"/>
                </a:moveTo>
                <a:lnTo>
                  <a:pt x="9144000" y="555523"/>
                </a:lnTo>
                <a:lnTo>
                  <a:pt x="9144000" y="25"/>
                </a:lnTo>
                <a:lnTo>
                  <a:pt x="0" y="25"/>
                </a:lnTo>
                <a:lnTo>
                  <a:pt x="0" y="555523"/>
                </a:lnTo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5400" y="1"/>
            <a:ext cx="9115212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60240"/>
            <a:r>
              <a:rPr lang="ru-RU" sz="2000" dirty="0" smtClean="0"/>
              <a:t>Обновляем систему оценки достижения планируемых результатов</a:t>
            </a:r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2971801" y="2514600"/>
            <a:ext cx="4038600" cy="15812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sz="2133" b="1" spc="-20" dirty="0">
                <a:solidFill>
                  <a:srgbClr val="FFFFFF"/>
                </a:solidFill>
                <a:latin typeface="Century Gothic"/>
                <a:cs typeface="Century Gothic"/>
              </a:rPr>
              <a:t>Цел</a:t>
            </a:r>
            <a:r>
              <a:rPr sz="2133" b="1" spc="-33" dirty="0">
                <a:solidFill>
                  <a:srgbClr val="FFFFFF"/>
                </a:solidFill>
                <a:latin typeface="Century Gothic"/>
                <a:cs typeface="Century Gothic"/>
              </a:rPr>
              <a:t>е</a:t>
            </a:r>
            <a:r>
              <a:rPr sz="2133" b="1" spc="-13" dirty="0">
                <a:solidFill>
                  <a:srgbClr val="FFFFFF"/>
                </a:solidFill>
                <a:latin typeface="Century Gothic"/>
                <a:cs typeface="Century Gothic"/>
              </a:rPr>
              <a:t>вой</a:t>
            </a:r>
            <a:r>
              <a:rPr sz="2133" b="1" spc="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133" b="1" spc="-13" dirty="0">
                <a:solidFill>
                  <a:srgbClr val="FFFFFF"/>
                </a:solidFill>
                <a:latin typeface="Century Gothic"/>
                <a:cs typeface="Century Gothic"/>
              </a:rPr>
              <a:t>раздел</a:t>
            </a:r>
            <a:endParaRPr sz="2133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3387" algn="ctr">
              <a:spcBef>
                <a:spcPts val="793"/>
              </a:spcBef>
            </a:pP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-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пояснител</a:t>
            </a:r>
            <a:r>
              <a:rPr sz="1400" spc="-7" dirty="0">
                <a:solidFill>
                  <a:srgbClr val="FFFFFF"/>
                </a:solidFill>
                <a:latin typeface="Century Gothic"/>
                <a:cs typeface="Century Gothic"/>
              </a:rPr>
              <a:t>ь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н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ая</a:t>
            </a:r>
            <a:r>
              <a:rPr sz="14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з</a:t>
            </a:r>
            <a:r>
              <a:rPr sz="1400" spc="-7" dirty="0">
                <a:solidFill>
                  <a:srgbClr val="FFFFFF"/>
                </a:solidFill>
                <a:latin typeface="Century Gothic"/>
                <a:cs typeface="Century Gothic"/>
              </a:rPr>
              <a:t>а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пис</a:t>
            </a:r>
            <a:r>
              <a:rPr sz="1400" spc="-7" dirty="0">
                <a:solidFill>
                  <a:srgbClr val="FFFFFF"/>
                </a:solidFill>
                <a:latin typeface="Century Gothic"/>
                <a:cs typeface="Century Gothic"/>
              </a:rPr>
              <a:t>к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а;</a:t>
            </a:r>
            <a:endParaRPr sz="1400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16086" marR="6773" algn="ctr">
              <a:lnSpc>
                <a:spcPts val="1533"/>
              </a:lnSpc>
              <a:spcBef>
                <a:spcPts val="633"/>
              </a:spcBef>
            </a:pP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-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пла</a:t>
            </a:r>
            <a:r>
              <a:rPr sz="1400" spc="7" dirty="0">
                <a:solidFill>
                  <a:srgbClr val="FFFFFF"/>
                </a:solidFill>
                <a:latin typeface="Century Gothic"/>
                <a:cs typeface="Century Gothic"/>
              </a:rPr>
              <a:t>н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ир</a:t>
            </a:r>
            <a:r>
              <a:rPr sz="1400" spc="-27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е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м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ые</a:t>
            </a:r>
            <a:r>
              <a:rPr sz="14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ре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з</a:t>
            </a:r>
            <a:r>
              <a:rPr sz="1400" spc="-20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льтаты</a:t>
            </a:r>
            <a:r>
              <a:rPr sz="1400" spc="-2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освоения об</a:t>
            </a:r>
            <a:r>
              <a:rPr sz="1400" spc="-20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400" spc="-7" dirty="0">
                <a:solidFill>
                  <a:srgbClr val="FFFFFF"/>
                </a:solidFill>
                <a:latin typeface="Century Gothic"/>
                <a:cs typeface="Century Gothic"/>
              </a:rPr>
              <a:t>ч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ающ</a:t>
            </a:r>
            <a:r>
              <a:rPr sz="1400" spc="-7" dirty="0">
                <a:solidFill>
                  <a:srgbClr val="FFFFFF"/>
                </a:solidFill>
                <a:latin typeface="Century Gothic"/>
                <a:cs typeface="Century Gothic"/>
              </a:rPr>
              <a:t>им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ися</a:t>
            </a:r>
            <a:r>
              <a:rPr sz="14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Ф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ОО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П;</a:t>
            </a:r>
            <a:endParaRPr sz="1400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44872" marR="34711" indent="1693" algn="ctr">
              <a:lnSpc>
                <a:spcPct val="91900"/>
              </a:lnSpc>
              <a:spcBef>
                <a:spcPts val="593"/>
              </a:spcBef>
            </a:pP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-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систе</a:t>
            </a:r>
            <a:r>
              <a:rPr sz="1400" spc="-7" dirty="0">
                <a:solidFill>
                  <a:srgbClr val="FFFFFF"/>
                </a:solidFill>
                <a:latin typeface="Century Gothic"/>
                <a:cs typeface="Century Gothic"/>
              </a:rPr>
              <a:t>м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а</a:t>
            </a:r>
            <a:r>
              <a:rPr sz="1400" spc="-2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о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ц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енки</a:t>
            </a:r>
            <a:r>
              <a:rPr sz="14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достижения пла</a:t>
            </a:r>
            <a:r>
              <a:rPr sz="1400" spc="7" dirty="0">
                <a:solidFill>
                  <a:srgbClr val="FFFFFF"/>
                </a:solidFill>
                <a:latin typeface="Century Gothic"/>
                <a:cs typeface="Century Gothic"/>
              </a:rPr>
              <a:t>н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ир</a:t>
            </a:r>
            <a:r>
              <a:rPr sz="1400" spc="-27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е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м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ых</a:t>
            </a:r>
            <a:r>
              <a:rPr sz="14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ре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з</a:t>
            </a:r>
            <a:r>
              <a:rPr sz="1400" spc="-20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льтатов</a:t>
            </a:r>
            <a:r>
              <a:rPr sz="1400" spc="-2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освоения Ф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ОО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П</a:t>
            </a:r>
            <a:endParaRPr sz="1400" dirty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pic>
        <p:nvPicPr>
          <p:cNvPr id="11" name="Рисунок 10" descr="https://static.tildacdn.com/tild3934-3965-4163-b436-623436353537/Cross_Cultural_Busi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400300" y="2400301"/>
            <a:ext cx="6858000" cy="20574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Місце для вмісту 2"/>
          <p:cNvSpPr txBox="1">
            <a:spLocks/>
          </p:cNvSpPr>
          <p:nvPr/>
        </p:nvSpPr>
        <p:spPr bwMode="auto">
          <a:xfrm>
            <a:off x="2971800" y="1464355"/>
            <a:ext cx="8229599" cy="4707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ООП НОО по ФГОС-2021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Скопируйте систему оценки из ФОП и добавьте особенности системы оценки вашей школы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alt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Уделите внимание оценке функциональной грамотности – это требование ФГОС-2021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ООП НОО по ФГОС второго поколения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 прежнем виде систему оценки оставлять нельзя – она не соответствует требованиям ФОП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Включите оценку функциональной грамотности учеников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Проверьте, чтобы оценка обязательных учебных предметов учитывала содержание федеральных рабочих программ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Calibri" pitchFamily="34" charset="0"/>
              <a:cs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39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38400" y="1"/>
            <a:ext cx="9753600" cy="740833"/>
          </a:xfrm>
          <a:custGeom>
            <a:avLst/>
            <a:gdLst/>
            <a:ahLst/>
            <a:cxnLst/>
            <a:rect l="l" t="t" r="r" b="b"/>
            <a:pathLst>
              <a:path w="9144000" h="555625">
                <a:moveTo>
                  <a:pt x="0" y="555523"/>
                </a:moveTo>
                <a:lnTo>
                  <a:pt x="9144000" y="555523"/>
                </a:lnTo>
                <a:lnTo>
                  <a:pt x="9144000" y="25"/>
                </a:lnTo>
                <a:lnTo>
                  <a:pt x="0" y="25"/>
                </a:lnTo>
                <a:lnTo>
                  <a:pt x="0" y="555523"/>
                </a:lnTo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67000" y="150527"/>
            <a:ext cx="9420012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60240"/>
            <a:r>
              <a:rPr dirty="0"/>
              <a:t>ФООП </a:t>
            </a:r>
            <a:r>
              <a:rPr dirty="0" smtClean="0"/>
              <a:t>НОО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782104" y="5777774"/>
            <a:ext cx="9189804" cy="287323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0" rIns="0" bIns="0" rtlCol="0">
            <a:spAutoFit/>
          </a:bodyPr>
          <a:lstStyle/>
          <a:p>
            <a:pPr marL="2815096"/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ЕД</a:t>
            </a:r>
            <a:r>
              <a:rPr sz="1867" b="1" spc="-13" dirty="0">
                <a:solidFill>
                  <a:srgbClr val="FFFFFF"/>
                </a:solidFill>
                <a:latin typeface="Century Gothic"/>
                <a:cs typeface="Century Gothic"/>
              </a:rPr>
              <a:t>И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НС</a:t>
            </a:r>
            <a:r>
              <a:rPr sz="1867" b="1" spc="-7" dirty="0">
                <a:solidFill>
                  <a:srgbClr val="FFFFFF"/>
                </a:solidFill>
                <a:latin typeface="Century Gothic"/>
                <a:cs typeface="Century Gothic"/>
              </a:rPr>
              <a:t>Т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ВО</a:t>
            </a:r>
            <a:r>
              <a:rPr sz="1867" b="1" spc="-4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С</a:t>
            </a:r>
            <a:r>
              <a:rPr sz="1867" b="1" spc="-13" dirty="0">
                <a:solidFill>
                  <a:srgbClr val="FFFFFF"/>
                </a:solidFill>
                <a:latin typeface="Century Gothic"/>
                <a:cs typeface="Century Gothic"/>
              </a:rPr>
              <a:t>О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ДЕР</a:t>
            </a:r>
            <a:r>
              <a:rPr sz="1867" b="1" spc="-7" dirty="0">
                <a:solidFill>
                  <a:srgbClr val="FFFFFF"/>
                </a:solidFill>
                <a:latin typeface="Century Gothic"/>
                <a:cs typeface="Century Gothic"/>
              </a:rPr>
              <a:t>Ж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АН</a:t>
            </a:r>
            <a:r>
              <a:rPr sz="1867" b="1" spc="-7" dirty="0">
                <a:solidFill>
                  <a:srgbClr val="FFFFFF"/>
                </a:solidFill>
                <a:latin typeface="Century Gothic"/>
                <a:cs typeface="Century Gothic"/>
              </a:rPr>
              <a:t>И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Я</a:t>
            </a:r>
            <a:r>
              <a:rPr sz="1867" b="1" spc="-5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ОБЩЕГО</a:t>
            </a:r>
            <a:r>
              <a:rPr sz="1867" b="1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ОБ</a:t>
            </a:r>
            <a:r>
              <a:rPr sz="1867" b="1" spc="7" dirty="0">
                <a:solidFill>
                  <a:srgbClr val="FFFFFF"/>
                </a:solidFill>
                <a:latin typeface="Century Gothic"/>
                <a:cs typeface="Century Gothic"/>
              </a:rPr>
              <a:t>Р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А</a:t>
            </a:r>
            <a:r>
              <a:rPr sz="1867" b="1" spc="-13" dirty="0">
                <a:solidFill>
                  <a:srgbClr val="FFFFFF"/>
                </a:solidFill>
                <a:latin typeface="Century Gothic"/>
                <a:cs typeface="Century Gothic"/>
              </a:rPr>
              <a:t>З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ОВА</a:t>
            </a:r>
            <a:r>
              <a:rPr sz="1867" b="1" spc="7" dirty="0">
                <a:solidFill>
                  <a:srgbClr val="FFFFFF"/>
                </a:solidFill>
                <a:latin typeface="Century Gothic"/>
                <a:cs typeface="Century Gothic"/>
              </a:rPr>
              <a:t>Н</a:t>
            </a:r>
            <a:r>
              <a:rPr sz="1867" b="1" spc="-7" dirty="0">
                <a:solidFill>
                  <a:srgbClr val="FFFFFF"/>
                </a:solidFill>
                <a:latin typeface="Century Gothic"/>
                <a:cs typeface="Century Gothic"/>
              </a:rPr>
              <a:t>И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Я</a:t>
            </a:r>
            <a:endParaRPr sz="1867" dirty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670464" y="1079137"/>
            <a:ext cx="6321136" cy="4360333"/>
          </a:xfrm>
          <a:custGeom>
            <a:avLst/>
            <a:gdLst/>
            <a:ahLst/>
            <a:cxnLst/>
            <a:rect l="l" t="t" r="r" b="b"/>
            <a:pathLst>
              <a:path w="2742565" h="3270250">
                <a:moveTo>
                  <a:pt x="0" y="0"/>
                </a:moveTo>
                <a:lnTo>
                  <a:pt x="0" y="3269957"/>
                </a:lnTo>
                <a:lnTo>
                  <a:pt x="2742438" y="2615946"/>
                </a:lnTo>
                <a:lnTo>
                  <a:pt x="2742438" y="65405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76600" y="2146337"/>
            <a:ext cx="4495800" cy="19107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0463" marR="389457" algn="ctr">
              <a:lnSpc>
                <a:spcPts val="2347"/>
              </a:lnSpc>
            </a:pPr>
            <a:r>
              <a:rPr sz="2133" b="1" spc="-20" dirty="0">
                <a:solidFill>
                  <a:srgbClr val="FFFFFF"/>
                </a:solidFill>
                <a:latin typeface="Century Gothic"/>
                <a:cs typeface="Century Gothic"/>
              </a:rPr>
              <a:t>Содержате</a:t>
            </a:r>
            <a:r>
              <a:rPr sz="2133" b="1" spc="-27" dirty="0">
                <a:solidFill>
                  <a:srgbClr val="FFFFFF"/>
                </a:solidFill>
                <a:latin typeface="Century Gothic"/>
                <a:cs typeface="Century Gothic"/>
              </a:rPr>
              <a:t>л</a:t>
            </a:r>
            <a:r>
              <a:rPr sz="2133" b="1" spc="-13" dirty="0">
                <a:solidFill>
                  <a:srgbClr val="FFFFFF"/>
                </a:solidFill>
                <a:latin typeface="Century Gothic"/>
                <a:cs typeface="Century Gothic"/>
              </a:rPr>
              <a:t>ьный раздел</a:t>
            </a:r>
            <a:endParaRPr sz="2133" b="1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16933" marR="6773" algn="ctr">
              <a:lnSpc>
                <a:spcPts val="1480"/>
              </a:lnSpc>
              <a:spcBef>
                <a:spcPts val="907"/>
              </a:spcBef>
              <a:buClr>
                <a:srgbClr val="FFFFFF"/>
              </a:buClr>
              <a:buFont typeface="Century Gothic"/>
              <a:buChar char="-"/>
              <a:tabLst>
                <a:tab pos="121070" algn="l"/>
              </a:tabLst>
            </a:pP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феде</a:t>
            </a:r>
            <a:r>
              <a:rPr sz="1600" spc="-7" dirty="0">
                <a:solidFill>
                  <a:srgbClr val="FFFFFF"/>
                </a:solidFill>
                <a:latin typeface="Century Gothic"/>
                <a:cs typeface="Century Gothic"/>
              </a:rPr>
              <a:t>р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альные</a:t>
            </a:r>
            <a:r>
              <a:rPr sz="1600" spc="1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ра</a:t>
            </a:r>
            <a:r>
              <a:rPr sz="1600" spc="-7" dirty="0">
                <a:solidFill>
                  <a:srgbClr val="FFFFFF"/>
                </a:solidFill>
                <a:latin typeface="Century Gothic"/>
                <a:cs typeface="Century Gothic"/>
              </a:rPr>
              <a:t>б</a:t>
            </a:r>
            <a:r>
              <a:rPr sz="1600" spc="-20" dirty="0">
                <a:solidFill>
                  <a:srgbClr val="FFFFFF"/>
                </a:solidFill>
                <a:latin typeface="Century Gothic"/>
                <a:cs typeface="Century Gothic"/>
              </a:rPr>
              <a:t>о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чие</a:t>
            </a:r>
            <a:r>
              <a:rPr sz="1600" spc="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пр</a:t>
            </a:r>
            <a:r>
              <a:rPr sz="1600" spc="-20" dirty="0">
                <a:solidFill>
                  <a:srgbClr val="FFFFFF"/>
                </a:solidFill>
                <a:latin typeface="Century Gothic"/>
                <a:cs typeface="Century Gothic"/>
              </a:rPr>
              <a:t>о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граммы</a:t>
            </a:r>
            <a:r>
              <a:rPr sz="1600" spc="-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27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че</a:t>
            </a:r>
            <a:r>
              <a:rPr sz="1600" spc="-7" dirty="0">
                <a:solidFill>
                  <a:srgbClr val="FFFFFF"/>
                </a:solidFill>
                <a:latin typeface="Century Gothic"/>
                <a:cs typeface="Century Gothic"/>
              </a:rPr>
              <a:t>б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ных</a:t>
            </a:r>
            <a:r>
              <a:rPr sz="1600" spc="1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предметов;</a:t>
            </a:r>
            <a:endParaRPr sz="1600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124457" marR="114297" indent="847" algn="ctr">
              <a:lnSpc>
                <a:spcPts val="1467"/>
              </a:lnSpc>
              <a:spcBef>
                <a:spcPts val="579"/>
              </a:spcBef>
            </a:pPr>
            <a:r>
              <a:rPr sz="1600" spc="-7" dirty="0">
                <a:solidFill>
                  <a:srgbClr val="FFFFFF"/>
                </a:solidFill>
                <a:latin typeface="Century Gothic"/>
                <a:cs typeface="Century Gothic"/>
              </a:rPr>
              <a:t>- 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пр</a:t>
            </a:r>
            <a:r>
              <a:rPr sz="1600" spc="-20" dirty="0">
                <a:solidFill>
                  <a:srgbClr val="FFFFFF"/>
                </a:solidFill>
                <a:latin typeface="Century Gothic"/>
                <a:cs typeface="Century Gothic"/>
              </a:rPr>
              <a:t>о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грамма</a:t>
            </a:r>
            <a:r>
              <a:rPr sz="16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формир</a:t>
            </a:r>
            <a:r>
              <a:rPr sz="1600" spc="-20" dirty="0">
                <a:solidFill>
                  <a:srgbClr val="FFFFFF"/>
                </a:solidFill>
                <a:latin typeface="Century Gothic"/>
                <a:cs typeface="Century Gothic"/>
              </a:rPr>
              <a:t>о</a:t>
            </a:r>
            <a:r>
              <a:rPr sz="1600" spc="-7" dirty="0">
                <a:solidFill>
                  <a:srgbClr val="FFFFFF"/>
                </a:solidFill>
                <a:latin typeface="Century Gothic"/>
                <a:cs typeface="Century Gothic"/>
              </a:rPr>
              <a:t>ва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ния</a:t>
            </a:r>
            <a:r>
              <a:rPr sz="1600" spc="-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27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ниве</a:t>
            </a:r>
            <a:r>
              <a:rPr sz="1600" spc="-7" dirty="0">
                <a:solidFill>
                  <a:srgbClr val="FFFFFF"/>
                </a:solidFill>
                <a:latin typeface="Century Gothic"/>
                <a:cs typeface="Century Gothic"/>
              </a:rPr>
              <a:t>р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сальных</a:t>
            </a:r>
            <a:r>
              <a:rPr sz="1600" spc="1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27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че</a:t>
            </a:r>
            <a:r>
              <a:rPr sz="1600" spc="-7" dirty="0">
                <a:solidFill>
                  <a:srgbClr val="FFFFFF"/>
                </a:solidFill>
                <a:latin typeface="Century Gothic"/>
                <a:cs typeface="Century Gothic"/>
              </a:rPr>
              <a:t>б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ных</a:t>
            </a:r>
            <a:r>
              <a:rPr sz="1600" spc="-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действий</a:t>
            </a:r>
            <a:r>
              <a:rPr sz="1600" spc="2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600" spc="-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entury Gothic"/>
                <a:cs typeface="Century Gothic"/>
              </a:rPr>
              <a:t>о</a:t>
            </a:r>
            <a:r>
              <a:rPr sz="1600" spc="-7" dirty="0">
                <a:solidFill>
                  <a:srgbClr val="FFFFFF"/>
                </a:solidFill>
                <a:latin typeface="Century Gothic"/>
                <a:cs typeface="Century Gothic"/>
              </a:rPr>
              <a:t>б</a:t>
            </a:r>
            <a:r>
              <a:rPr sz="1600" spc="-27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ча</a:t>
            </a:r>
            <a:r>
              <a:rPr sz="1600" spc="-20" dirty="0">
                <a:solidFill>
                  <a:srgbClr val="FFFFFF"/>
                </a:solidFill>
                <a:latin typeface="Century Gothic"/>
                <a:cs typeface="Century Gothic"/>
              </a:rPr>
              <a:t>ю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щихся;</a:t>
            </a:r>
            <a:endParaRPr sz="1600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43178" marR="34711" algn="ctr">
              <a:lnSpc>
                <a:spcPts val="1467"/>
              </a:lnSpc>
              <a:spcBef>
                <a:spcPts val="560"/>
              </a:spcBef>
              <a:buClr>
                <a:srgbClr val="FFFFFF"/>
              </a:buClr>
              <a:buFont typeface="Century Gothic"/>
              <a:buChar char="-"/>
              <a:tabLst>
                <a:tab pos="147315" algn="l"/>
              </a:tabLst>
            </a:pP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феде</a:t>
            </a:r>
            <a:r>
              <a:rPr sz="1600" spc="-7" dirty="0">
                <a:solidFill>
                  <a:srgbClr val="FFFFFF"/>
                </a:solidFill>
                <a:latin typeface="Century Gothic"/>
                <a:cs typeface="Century Gothic"/>
              </a:rPr>
              <a:t>р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альная</a:t>
            </a:r>
            <a:r>
              <a:rPr sz="1600" spc="1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ра</a:t>
            </a:r>
            <a:r>
              <a:rPr sz="1600" spc="-7" dirty="0">
                <a:solidFill>
                  <a:srgbClr val="FFFFFF"/>
                </a:solidFill>
                <a:latin typeface="Century Gothic"/>
                <a:cs typeface="Century Gothic"/>
              </a:rPr>
              <a:t>б</a:t>
            </a:r>
            <a:r>
              <a:rPr sz="1600" spc="-20" dirty="0">
                <a:solidFill>
                  <a:srgbClr val="FFFFFF"/>
                </a:solidFill>
                <a:latin typeface="Century Gothic"/>
                <a:cs typeface="Century Gothic"/>
              </a:rPr>
              <a:t>о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чая</a:t>
            </a:r>
            <a:r>
              <a:rPr sz="1600" spc="-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пр</a:t>
            </a:r>
            <a:r>
              <a:rPr sz="1600" spc="-20" dirty="0">
                <a:solidFill>
                  <a:srgbClr val="FFFFFF"/>
                </a:solidFill>
                <a:latin typeface="Century Gothic"/>
                <a:cs typeface="Century Gothic"/>
              </a:rPr>
              <a:t>о</a:t>
            </a:r>
            <a:r>
              <a:rPr sz="1600" spc="-13" dirty="0">
                <a:solidFill>
                  <a:srgbClr val="FFFFFF"/>
                </a:solidFill>
                <a:latin typeface="Century Gothic"/>
                <a:cs typeface="Century Gothic"/>
              </a:rPr>
              <a:t>грамма воспитания</a:t>
            </a:r>
            <a:endParaRPr sz="1600" dirty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pic>
        <p:nvPicPr>
          <p:cNvPr id="11" name="Рисунок 10" descr="https://static.tildacdn.com/tild3934-3965-4163-b436-623436353537/Cross_Cultural_Busi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400300" y="2400302"/>
            <a:ext cx="6858000" cy="2057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object 2"/>
          <p:cNvSpPr txBox="1"/>
          <p:nvPr/>
        </p:nvSpPr>
        <p:spPr>
          <a:xfrm>
            <a:off x="3997578" y="6337046"/>
            <a:ext cx="661987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i="1" dirty="0">
                <a:solidFill>
                  <a:prstClr val="black"/>
                </a:solidFill>
                <a:cs typeface="Calibri"/>
              </a:rPr>
              <a:t>(Ф</a:t>
            </a:r>
            <a:r>
              <a:rPr i="1" spc="-55" dirty="0">
                <a:solidFill>
                  <a:prstClr val="black"/>
                </a:solidFill>
                <a:cs typeface="Calibri"/>
              </a:rPr>
              <a:t>Г</a:t>
            </a:r>
            <a:r>
              <a:rPr i="1" dirty="0">
                <a:solidFill>
                  <a:prstClr val="black"/>
                </a:solidFill>
                <a:cs typeface="Calibri"/>
              </a:rPr>
              <a:t>ОС</a:t>
            </a:r>
            <a:r>
              <a:rPr i="1" spc="5" dirty="0">
                <a:solidFill>
                  <a:prstClr val="black"/>
                </a:solidFill>
                <a:cs typeface="Calibri"/>
              </a:rPr>
              <a:t> </a:t>
            </a:r>
            <a:r>
              <a:rPr i="1" spc="-10" dirty="0">
                <a:solidFill>
                  <a:prstClr val="black"/>
                </a:solidFill>
                <a:cs typeface="Calibri"/>
              </a:rPr>
              <a:t>Н</a:t>
            </a:r>
            <a:r>
              <a:rPr i="1" dirty="0">
                <a:solidFill>
                  <a:prstClr val="black"/>
                </a:solidFill>
                <a:cs typeface="Calibri"/>
              </a:rPr>
              <a:t>О</a:t>
            </a:r>
            <a:r>
              <a:rPr i="1" spc="-55" dirty="0">
                <a:solidFill>
                  <a:prstClr val="black"/>
                </a:solidFill>
                <a:cs typeface="Calibri"/>
              </a:rPr>
              <a:t>О</a:t>
            </a:r>
            <a:r>
              <a:rPr i="1" dirty="0">
                <a:solidFill>
                  <a:prstClr val="black"/>
                </a:solidFill>
                <a:cs typeface="Calibri"/>
              </a:rPr>
              <a:t>,</a:t>
            </a:r>
            <a:r>
              <a:rPr i="1" spc="15" dirty="0">
                <a:solidFill>
                  <a:prstClr val="black"/>
                </a:solidFill>
                <a:cs typeface="Calibri"/>
              </a:rPr>
              <a:t> </a:t>
            </a:r>
            <a:r>
              <a:rPr i="1" dirty="0">
                <a:solidFill>
                  <a:prstClr val="black"/>
                </a:solidFill>
                <a:cs typeface="Calibri"/>
              </a:rPr>
              <a:t>утв.</a:t>
            </a:r>
            <a:r>
              <a:rPr i="1" spc="-10" dirty="0">
                <a:solidFill>
                  <a:prstClr val="black"/>
                </a:solidFill>
                <a:cs typeface="Calibri"/>
              </a:rPr>
              <a:t> </a:t>
            </a:r>
            <a:r>
              <a:rPr i="1" dirty="0">
                <a:solidFill>
                  <a:prstClr val="black"/>
                </a:solidFill>
                <a:cs typeface="Calibri"/>
              </a:rPr>
              <a:t>Пр</a:t>
            </a:r>
            <a:r>
              <a:rPr i="1" spc="-10" dirty="0">
                <a:solidFill>
                  <a:prstClr val="black"/>
                </a:solidFill>
                <a:cs typeface="Calibri"/>
              </a:rPr>
              <a:t>и</a:t>
            </a:r>
            <a:r>
              <a:rPr i="1" spc="-20" dirty="0">
                <a:solidFill>
                  <a:prstClr val="black"/>
                </a:solidFill>
                <a:cs typeface="Calibri"/>
              </a:rPr>
              <a:t>к</a:t>
            </a:r>
            <a:r>
              <a:rPr i="1" dirty="0">
                <a:solidFill>
                  <a:prstClr val="black"/>
                </a:solidFill>
                <a:cs typeface="Calibri"/>
              </a:rPr>
              <a:t>а</a:t>
            </a:r>
            <a:r>
              <a:rPr i="1" spc="-10" dirty="0">
                <a:solidFill>
                  <a:prstClr val="black"/>
                </a:solidFill>
                <a:cs typeface="Calibri"/>
              </a:rPr>
              <a:t>з</a:t>
            </a:r>
            <a:r>
              <a:rPr i="1" dirty="0">
                <a:solidFill>
                  <a:prstClr val="black"/>
                </a:solidFill>
                <a:cs typeface="Calibri"/>
              </a:rPr>
              <a:t>ом</a:t>
            </a:r>
            <a:r>
              <a:rPr i="1" spc="30" dirty="0">
                <a:solidFill>
                  <a:prstClr val="black"/>
                </a:solidFill>
                <a:cs typeface="Calibri"/>
              </a:rPr>
              <a:t> </a:t>
            </a:r>
            <a:r>
              <a:rPr i="1" dirty="0">
                <a:solidFill>
                  <a:prstClr val="black"/>
                </a:solidFill>
                <a:cs typeface="Calibri"/>
              </a:rPr>
              <a:t>Мин</a:t>
            </a:r>
            <a:r>
              <a:rPr i="1" spc="-10" dirty="0">
                <a:solidFill>
                  <a:prstClr val="black"/>
                </a:solidFill>
                <a:cs typeface="Calibri"/>
              </a:rPr>
              <a:t>п</a:t>
            </a:r>
            <a:r>
              <a:rPr i="1" dirty="0">
                <a:solidFill>
                  <a:prstClr val="black"/>
                </a:solidFill>
                <a:cs typeface="Calibri"/>
              </a:rPr>
              <a:t>ро</a:t>
            </a:r>
            <a:r>
              <a:rPr i="1" spc="-10" dirty="0">
                <a:solidFill>
                  <a:prstClr val="black"/>
                </a:solidFill>
                <a:cs typeface="Calibri"/>
              </a:rPr>
              <a:t>с</a:t>
            </a:r>
            <a:r>
              <a:rPr i="1" dirty="0">
                <a:solidFill>
                  <a:prstClr val="black"/>
                </a:solidFill>
                <a:cs typeface="Calibri"/>
              </a:rPr>
              <a:t>вещения</a:t>
            </a:r>
            <a:r>
              <a:rPr i="1" spc="10" dirty="0">
                <a:solidFill>
                  <a:prstClr val="black"/>
                </a:solidFill>
                <a:cs typeface="Calibri"/>
              </a:rPr>
              <a:t> </a:t>
            </a:r>
            <a:r>
              <a:rPr i="1" dirty="0">
                <a:solidFill>
                  <a:prstClr val="black"/>
                </a:solidFill>
                <a:cs typeface="Calibri"/>
              </a:rPr>
              <a:t>от 31.05.2021 №</a:t>
            </a:r>
            <a:r>
              <a:rPr b="1" i="1" spc="-15" dirty="0">
                <a:solidFill>
                  <a:prstClr val="black"/>
                </a:solidFill>
                <a:cs typeface="Calibri"/>
              </a:rPr>
              <a:t>286</a:t>
            </a:r>
            <a:r>
              <a:rPr i="1" dirty="0">
                <a:solidFill>
                  <a:prstClr val="black"/>
                </a:solidFill>
                <a:cs typeface="Calibri"/>
              </a:rPr>
              <a:t>)</a:t>
            </a:r>
            <a:endParaRPr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677400" y="871549"/>
            <a:ext cx="2409612" cy="1338251"/>
          </a:xfrm>
          <a:custGeom>
            <a:avLst/>
            <a:gdLst/>
            <a:ahLst/>
            <a:cxnLst/>
            <a:rect l="l" t="t" r="r" b="b"/>
            <a:pathLst>
              <a:path w="2491105" h="1581785">
                <a:moveTo>
                  <a:pt x="0" y="158114"/>
                </a:moveTo>
                <a:lnTo>
                  <a:pt x="5897" y="115174"/>
                </a:lnTo>
                <a:lnTo>
                  <a:pt x="22515" y="76736"/>
                </a:lnTo>
                <a:lnTo>
                  <a:pt x="48245" y="44405"/>
                </a:lnTo>
                <a:lnTo>
                  <a:pt x="81475" y="19786"/>
                </a:lnTo>
                <a:lnTo>
                  <a:pt x="120595" y="4484"/>
                </a:lnTo>
                <a:lnTo>
                  <a:pt x="2332761" y="0"/>
                </a:lnTo>
                <a:lnTo>
                  <a:pt x="2347478" y="674"/>
                </a:lnTo>
                <a:lnTo>
                  <a:pt x="2389102" y="10318"/>
                </a:lnTo>
                <a:lnTo>
                  <a:pt x="2425686" y="30143"/>
                </a:lnTo>
                <a:lnTo>
                  <a:pt x="2455626" y="58544"/>
                </a:lnTo>
                <a:lnTo>
                  <a:pt x="2477316" y="93914"/>
                </a:lnTo>
                <a:lnTo>
                  <a:pt x="2489149" y="134647"/>
                </a:lnTo>
                <a:lnTo>
                  <a:pt x="2490876" y="1423542"/>
                </a:lnTo>
                <a:lnTo>
                  <a:pt x="2490201" y="1438259"/>
                </a:lnTo>
                <a:lnTo>
                  <a:pt x="2480557" y="1479883"/>
                </a:lnTo>
                <a:lnTo>
                  <a:pt x="2460732" y="1516468"/>
                </a:lnTo>
                <a:lnTo>
                  <a:pt x="2432332" y="1546408"/>
                </a:lnTo>
                <a:lnTo>
                  <a:pt x="2396962" y="1568098"/>
                </a:lnTo>
                <a:lnTo>
                  <a:pt x="2356228" y="1579931"/>
                </a:lnTo>
                <a:lnTo>
                  <a:pt x="158165" y="1581657"/>
                </a:lnTo>
                <a:lnTo>
                  <a:pt x="143454" y="1580983"/>
                </a:lnTo>
                <a:lnTo>
                  <a:pt x="101837" y="1571342"/>
                </a:lnTo>
                <a:lnTo>
                  <a:pt x="65246" y="1551523"/>
                </a:lnTo>
                <a:lnTo>
                  <a:pt x="35291" y="1523131"/>
                </a:lnTo>
                <a:lnTo>
                  <a:pt x="13584" y="1487770"/>
                </a:lnTo>
                <a:lnTo>
                  <a:pt x="1733" y="1447046"/>
                </a:lnTo>
                <a:lnTo>
                  <a:pt x="0" y="158114"/>
                </a:lnTo>
                <a:close/>
              </a:path>
            </a:pathLst>
          </a:custGeom>
          <a:ln w="19050">
            <a:solidFill>
              <a:srgbClr val="52538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object 13"/>
          <p:cNvSpPr/>
          <p:nvPr/>
        </p:nvSpPr>
        <p:spPr>
          <a:xfrm>
            <a:off x="9677400" y="2340515"/>
            <a:ext cx="2409612" cy="1338251"/>
          </a:xfrm>
          <a:custGeom>
            <a:avLst/>
            <a:gdLst/>
            <a:ahLst/>
            <a:cxnLst/>
            <a:rect l="l" t="t" r="r" b="b"/>
            <a:pathLst>
              <a:path w="2491105" h="1581785">
                <a:moveTo>
                  <a:pt x="0" y="158114"/>
                </a:moveTo>
                <a:lnTo>
                  <a:pt x="5897" y="115174"/>
                </a:lnTo>
                <a:lnTo>
                  <a:pt x="22515" y="76736"/>
                </a:lnTo>
                <a:lnTo>
                  <a:pt x="48245" y="44405"/>
                </a:lnTo>
                <a:lnTo>
                  <a:pt x="81475" y="19786"/>
                </a:lnTo>
                <a:lnTo>
                  <a:pt x="120595" y="4484"/>
                </a:lnTo>
                <a:lnTo>
                  <a:pt x="2332761" y="0"/>
                </a:lnTo>
                <a:lnTo>
                  <a:pt x="2347478" y="674"/>
                </a:lnTo>
                <a:lnTo>
                  <a:pt x="2389102" y="10318"/>
                </a:lnTo>
                <a:lnTo>
                  <a:pt x="2425686" y="30143"/>
                </a:lnTo>
                <a:lnTo>
                  <a:pt x="2455626" y="58544"/>
                </a:lnTo>
                <a:lnTo>
                  <a:pt x="2477316" y="93914"/>
                </a:lnTo>
                <a:lnTo>
                  <a:pt x="2489149" y="134647"/>
                </a:lnTo>
                <a:lnTo>
                  <a:pt x="2490876" y="1423542"/>
                </a:lnTo>
                <a:lnTo>
                  <a:pt x="2490201" y="1438259"/>
                </a:lnTo>
                <a:lnTo>
                  <a:pt x="2480557" y="1479883"/>
                </a:lnTo>
                <a:lnTo>
                  <a:pt x="2460732" y="1516468"/>
                </a:lnTo>
                <a:lnTo>
                  <a:pt x="2432332" y="1546408"/>
                </a:lnTo>
                <a:lnTo>
                  <a:pt x="2396962" y="1568098"/>
                </a:lnTo>
                <a:lnTo>
                  <a:pt x="2356228" y="1579931"/>
                </a:lnTo>
                <a:lnTo>
                  <a:pt x="158165" y="1581657"/>
                </a:lnTo>
                <a:lnTo>
                  <a:pt x="143454" y="1580983"/>
                </a:lnTo>
                <a:lnTo>
                  <a:pt x="101837" y="1571342"/>
                </a:lnTo>
                <a:lnTo>
                  <a:pt x="65246" y="1551523"/>
                </a:lnTo>
                <a:lnTo>
                  <a:pt x="35291" y="1523131"/>
                </a:lnTo>
                <a:lnTo>
                  <a:pt x="13584" y="1487770"/>
                </a:lnTo>
                <a:lnTo>
                  <a:pt x="1733" y="1447046"/>
                </a:lnTo>
                <a:lnTo>
                  <a:pt x="0" y="158114"/>
                </a:lnTo>
                <a:close/>
              </a:path>
            </a:pathLst>
          </a:custGeom>
          <a:ln w="19050">
            <a:solidFill>
              <a:srgbClr val="52538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" name="object 13"/>
          <p:cNvSpPr/>
          <p:nvPr/>
        </p:nvSpPr>
        <p:spPr>
          <a:xfrm>
            <a:off x="9677400" y="4025943"/>
            <a:ext cx="2409612" cy="1338251"/>
          </a:xfrm>
          <a:custGeom>
            <a:avLst/>
            <a:gdLst/>
            <a:ahLst/>
            <a:cxnLst/>
            <a:rect l="l" t="t" r="r" b="b"/>
            <a:pathLst>
              <a:path w="2491105" h="1581785">
                <a:moveTo>
                  <a:pt x="0" y="158114"/>
                </a:moveTo>
                <a:lnTo>
                  <a:pt x="5897" y="115174"/>
                </a:lnTo>
                <a:lnTo>
                  <a:pt x="22515" y="76736"/>
                </a:lnTo>
                <a:lnTo>
                  <a:pt x="48245" y="44405"/>
                </a:lnTo>
                <a:lnTo>
                  <a:pt x="81475" y="19786"/>
                </a:lnTo>
                <a:lnTo>
                  <a:pt x="120595" y="4484"/>
                </a:lnTo>
                <a:lnTo>
                  <a:pt x="2332761" y="0"/>
                </a:lnTo>
                <a:lnTo>
                  <a:pt x="2347478" y="674"/>
                </a:lnTo>
                <a:lnTo>
                  <a:pt x="2389102" y="10318"/>
                </a:lnTo>
                <a:lnTo>
                  <a:pt x="2425686" y="30143"/>
                </a:lnTo>
                <a:lnTo>
                  <a:pt x="2455626" y="58544"/>
                </a:lnTo>
                <a:lnTo>
                  <a:pt x="2477316" y="93914"/>
                </a:lnTo>
                <a:lnTo>
                  <a:pt x="2489149" y="134647"/>
                </a:lnTo>
                <a:lnTo>
                  <a:pt x="2490876" y="1423542"/>
                </a:lnTo>
                <a:lnTo>
                  <a:pt x="2490201" y="1438259"/>
                </a:lnTo>
                <a:lnTo>
                  <a:pt x="2480557" y="1479883"/>
                </a:lnTo>
                <a:lnTo>
                  <a:pt x="2460732" y="1516468"/>
                </a:lnTo>
                <a:lnTo>
                  <a:pt x="2432332" y="1546408"/>
                </a:lnTo>
                <a:lnTo>
                  <a:pt x="2396962" y="1568098"/>
                </a:lnTo>
                <a:lnTo>
                  <a:pt x="2356228" y="1579931"/>
                </a:lnTo>
                <a:lnTo>
                  <a:pt x="158165" y="1581657"/>
                </a:lnTo>
                <a:lnTo>
                  <a:pt x="143454" y="1580983"/>
                </a:lnTo>
                <a:lnTo>
                  <a:pt x="101837" y="1571342"/>
                </a:lnTo>
                <a:lnTo>
                  <a:pt x="65246" y="1551523"/>
                </a:lnTo>
                <a:lnTo>
                  <a:pt x="35291" y="1523131"/>
                </a:lnTo>
                <a:lnTo>
                  <a:pt x="13584" y="1487770"/>
                </a:lnTo>
                <a:lnTo>
                  <a:pt x="1733" y="1447046"/>
                </a:lnTo>
                <a:lnTo>
                  <a:pt x="0" y="158114"/>
                </a:lnTo>
                <a:close/>
              </a:path>
            </a:pathLst>
          </a:custGeom>
          <a:ln w="19050">
            <a:solidFill>
              <a:srgbClr val="52538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" name="object 14"/>
          <p:cNvSpPr txBox="1"/>
          <p:nvPr/>
        </p:nvSpPr>
        <p:spPr>
          <a:xfrm>
            <a:off x="9782885" y="931231"/>
            <a:ext cx="2202875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1905" algn="ctr"/>
            <a:r>
              <a:rPr lang="ru-RU" sz="140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Федеральные рабочие программы учебных предметов</a:t>
            </a:r>
            <a:r>
              <a:rPr lang="ru-RU" sz="1400" dirty="0" smtClean="0">
                <a:solidFill>
                  <a:prstClr val="black"/>
                </a:solidFill>
                <a:latin typeface="Times New Roman"/>
                <a:cs typeface="Times New Roman"/>
              </a:rPr>
              <a:t>, учебных курсов (в том числе внеурочной деятельности), учебных модулей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0" name="object 14"/>
          <p:cNvSpPr txBox="1"/>
          <p:nvPr/>
        </p:nvSpPr>
        <p:spPr>
          <a:xfrm>
            <a:off x="9906000" y="2405953"/>
            <a:ext cx="2202875" cy="10772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1905" algn="ctr"/>
            <a:r>
              <a:rPr lang="ru-RU" sz="140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Программа формирования УУД у обучающихся </a:t>
            </a:r>
            <a:r>
              <a:rPr lang="ru-RU" sz="1400" dirty="0" smtClean="0">
                <a:solidFill>
                  <a:prstClr val="black"/>
                </a:solidFill>
                <a:latin typeface="Times New Roman"/>
                <a:cs typeface="Times New Roman"/>
              </a:rPr>
              <a:t>(регулятивные, </a:t>
            </a:r>
            <a:r>
              <a:rPr lang="ru-RU" sz="1400" dirty="0">
                <a:solidFill>
                  <a:prstClr val="black"/>
                </a:solidFill>
                <a:latin typeface="Times New Roman"/>
                <a:cs typeface="Times New Roman"/>
              </a:rPr>
              <a:t>п</a:t>
            </a:r>
            <a:r>
              <a:rPr lang="ru-RU" sz="1400" dirty="0" smtClean="0">
                <a:solidFill>
                  <a:prstClr val="black"/>
                </a:solidFill>
                <a:latin typeface="Times New Roman"/>
                <a:cs typeface="Times New Roman"/>
              </a:rPr>
              <a:t>ознавательные, коммуникативные УУД)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2" name="object 14"/>
          <p:cNvSpPr txBox="1"/>
          <p:nvPr/>
        </p:nvSpPr>
        <p:spPr>
          <a:xfrm>
            <a:off x="9836727" y="4322901"/>
            <a:ext cx="220287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1905" algn="ctr"/>
            <a:r>
              <a:rPr lang="ru-RU" sz="140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Федеральная рабочая программа воспитания</a:t>
            </a: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8829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57810" rIns="0" bIns="0" rtlCol="0">
            <a:spAutoFit/>
          </a:bodyPr>
          <a:lstStyle/>
          <a:p>
            <a:pPr marL="2330450">
              <a:lnSpc>
                <a:spcPct val="100000"/>
              </a:lnSpc>
            </a:pPr>
            <a:r>
              <a:rPr spc="-135" dirty="0"/>
              <a:t>Р</a:t>
            </a:r>
            <a:r>
              <a:rPr dirty="0"/>
              <a:t>АБОЧАЯ</a:t>
            </a:r>
            <a:r>
              <a:rPr spc="-10" dirty="0"/>
              <a:t> </a:t>
            </a:r>
            <a:r>
              <a:rPr dirty="0"/>
              <a:t>ПРОГ</a:t>
            </a:r>
            <a:r>
              <a:rPr spc="-140" dirty="0"/>
              <a:t>Р</a:t>
            </a:r>
            <a:r>
              <a:rPr dirty="0"/>
              <a:t>АМ</a:t>
            </a:r>
            <a:r>
              <a:rPr spc="5" dirty="0"/>
              <a:t>М</a:t>
            </a:r>
            <a:r>
              <a:rPr dirty="0"/>
              <a:t>А</a:t>
            </a:r>
            <a:r>
              <a:rPr spc="5" dirty="0"/>
              <a:t> </a:t>
            </a:r>
            <a:r>
              <a:rPr dirty="0"/>
              <a:t>ПРЕДМЕ</a:t>
            </a:r>
            <a:r>
              <a:rPr spc="-165" dirty="0"/>
              <a:t>Т</a:t>
            </a:r>
            <a:r>
              <a:rPr spc="20" dirty="0"/>
              <a:t>А</a:t>
            </a:r>
            <a:r>
              <a:rPr dirty="0"/>
              <a:t>,</a:t>
            </a:r>
            <a:r>
              <a:rPr spc="10" dirty="0"/>
              <a:t> </a:t>
            </a:r>
            <a:r>
              <a:rPr dirty="0"/>
              <a:t>КУРС</a:t>
            </a:r>
            <a:r>
              <a:rPr spc="20" dirty="0"/>
              <a:t>А</a:t>
            </a:r>
            <a:r>
              <a:rPr dirty="0"/>
              <a:t>, М</a:t>
            </a:r>
            <a:r>
              <a:rPr spc="-60" dirty="0"/>
              <a:t>О</a:t>
            </a:r>
            <a:r>
              <a:rPr spc="-30" dirty="0"/>
              <a:t>Д</a:t>
            </a:r>
            <a:r>
              <a:rPr spc="-185" dirty="0"/>
              <a:t>У</a:t>
            </a:r>
            <a:r>
              <a:rPr dirty="0"/>
              <a:t>ЛЯ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007867" y="1642110"/>
          <a:ext cx="8430512" cy="45681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887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632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785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95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spc="-10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1800" b="1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ри</a:t>
                      </a:r>
                      <a:r>
                        <a:rPr sz="1800" b="1" spc="-20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800" b="1" spc="5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800" b="1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рий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</a:pPr>
                      <a:r>
                        <a:rPr sz="1800" b="1" spc="-10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П</a:t>
                      </a:r>
                      <a:r>
                        <a:rPr sz="1800" b="1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р</a:t>
                      </a:r>
                      <a:r>
                        <a:rPr sz="1800" b="1" spc="-20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800" b="1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жн</a:t>
                      </a:r>
                      <a:r>
                        <a:rPr sz="1800" b="1" spc="5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я</a:t>
                      </a:r>
                      <a:r>
                        <a:rPr sz="1800" b="1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я</a:t>
                      </a:r>
                      <a:r>
                        <a:rPr sz="1800" b="1" spc="-10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р</a:t>
                      </a:r>
                      <a:r>
                        <a:rPr sz="1800" b="1" spc="-20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800" b="1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да</a:t>
                      </a:r>
                      <a:r>
                        <a:rPr sz="1800" b="1" spc="-10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1800" b="1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ция</a:t>
                      </a:r>
                      <a:r>
                        <a:rPr sz="1800" b="1" spc="-20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Ф</a:t>
                      </a:r>
                      <a:r>
                        <a:rPr sz="1800" b="1" spc="-45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Г</a:t>
                      </a:r>
                      <a:r>
                        <a:rPr sz="1800" b="1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ОС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5790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Н</a:t>
                      </a:r>
                      <a:r>
                        <a:rPr sz="1800" b="1" spc="5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800" b="1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вый</a:t>
                      </a:r>
                      <a:r>
                        <a:rPr sz="1800" b="1" spc="-10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Ф</a:t>
                      </a:r>
                      <a:r>
                        <a:rPr sz="1800" b="1" spc="-45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Г</a:t>
                      </a:r>
                      <a:r>
                        <a:rPr sz="1800" b="1" dirty="0">
                          <a:solidFill>
                            <a:srgbClr val="2E5496"/>
                          </a:solidFill>
                          <a:latin typeface="Calibri"/>
                          <a:cs typeface="Calibri"/>
                        </a:rPr>
                        <a:t>ОС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677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Виды</a:t>
                      </a:r>
                      <a:r>
                        <a:rPr sz="1400" b="1" spc="-2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програ</a:t>
                      </a:r>
                      <a:r>
                        <a:rPr sz="1400" b="1" spc="-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м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м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9588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Ра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б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очие про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г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раммы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уче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б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ых пр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м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ов и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урсов,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в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ом чи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ле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 в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уроч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ой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ея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ль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ости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11747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Ра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б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очие про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г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раммы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уче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б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ых пр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м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ов,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уче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б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ых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урсов,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в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ом чи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ле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 в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уроч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ой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ея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ль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ости, </a:t>
                      </a:r>
                      <a:r>
                        <a:rPr sz="1200" b="1" spc="-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у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че</a:t>
                      </a:r>
                      <a:r>
                        <a:rPr sz="1200" b="1" spc="-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б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ных</a:t>
                      </a:r>
                      <a:r>
                        <a:rPr sz="1200" b="1" spc="-10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м</a:t>
                      </a:r>
                      <a:r>
                        <a:rPr sz="1200" b="1" spc="-2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b="1" spc="-1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b="1" spc="-4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у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л</a:t>
                      </a:r>
                      <a:r>
                        <a:rPr sz="1200" b="1" spc="-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й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3889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Ст</a:t>
                      </a:r>
                      <a:r>
                        <a:rPr sz="1400" b="1" spc="-1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ру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кт</a:t>
                      </a:r>
                      <a:r>
                        <a:rPr sz="1400" b="1" spc="-1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у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ра</a:t>
                      </a:r>
                      <a:r>
                        <a:rPr sz="1400" b="1" spc="-4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рабоч</a:t>
                      </a:r>
                      <a:r>
                        <a:rPr sz="1400" b="1" spc="-1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х</a:t>
                      </a:r>
                      <a:r>
                        <a:rPr sz="1400" b="1" spc="-2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програ</a:t>
                      </a:r>
                      <a:r>
                        <a:rPr sz="1400" b="1" spc="-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м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м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3632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Ра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з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личае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я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рабочих п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г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рамм уче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б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ых пр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м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ов,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урсов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урсов в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уроч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ой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ея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ль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ости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82550">
                        <a:lnSpc>
                          <a:spcPct val="100000"/>
                        </a:lnSpc>
                      </a:pPr>
                      <a:r>
                        <a:rPr sz="1200" b="1" spc="-20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ди</a:t>
                      </a:r>
                      <a:r>
                        <a:rPr sz="1200" b="1" spc="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b="1" spc="-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b="1" spc="-30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b="1" spc="-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ва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я</a:t>
                      </a:r>
                      <a:r>
                        <a:rPr sz="1200" b="1" spc="-20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всех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аб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чих про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г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рамм,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в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ом чи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ле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 про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г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ра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м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 в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уроч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ой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ея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ль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ости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26770">
                <a:tc>
                  <a:txBody>
                    <a:bodyPr/>
                    <a:lstStyle/>
                    <a:p>
                      <a:pPr marL="88900" marR="751205">
                        <a:lnSpc>
                          <a:spcPct val="100400"/>
                        </a:lnSpc>
                      </a:pPr>
                      <a:r>
                        <a:rPr sz="1400" b="1" spc="-11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400" b="1" spc="-1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ем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1400" b="1" spc="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иче</a:t>
                      </a:r>
                      <a:r>
                        <a:rPr sz="1400" b="1" spc="-1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400" b="1" spc="-2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1400" b="1" spc="-1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400" b="1" spc="-4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планир</a:t>
                      </a:r>
                      <a:r>
                        <a:rPr sz="1400" b="1" spc="-1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ов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1400" b="1" spc="-1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н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ие рабоч</a:t>
                      </a:r>
                      <a:r>
                        <a:rPr sz="1400" b="1" spc="-1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х</a:t>
                      </a:r>
                      <a:r>
                        <a:rPr sz="1400" b="1" spc="-2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програ</a:t>
                      </a:r>
                      <a:r>
                        <a:rPr sz="1400" b="1" spc="-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м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м</a:t>
                      </a:r>
                      <a:r>
                        <a:rPr sz="1400" b="1" spc="-3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у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чебных пр</a:t>
                      </a:r>
                      <a:r>
                        <a:rPr sz="1400" b="1" spc="-2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д</a:t>
                      </a:r>
                      <a:r>
                        <a:rPr sz="1400" b="1" spc="-1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м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400" b="1" spc="-1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400" b="1" spc="-1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,</a:t>
                      </a:r>
                      <a:r>
                        <a:rPr sz="1400" b="1" spc="-3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1400" b="1" spc="-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у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рсов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22161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С уче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ом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рабочей про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г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раммы во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пита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ия</a:t>
                      </a:r>
                      <a:r>
                        <a:rPr sz="12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с у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аза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личества часов,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тв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димых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 освое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ие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аж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ой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мы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89535" marR="17526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у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з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л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чества а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де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мичес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их</a:t>
                      </a:r>
                      <a:r>
                        <a:rPr sz="12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часов,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тв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димых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 освое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ие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аж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ой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те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мы, </a:t>
                      </a:r>
                      <a:r>
                        <a:rPr sz="1200" b="1" spc="-10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оз</a:t>
                      </a:r>
                      <a:r>
                        <a:rPr sz="1200" b="1" spc="-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м</a:t>
                      </a:r>
                      <a:r>
                        <a:rPr sz="1200" b="1" spc="-10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жности</a:t>
                      </a:r>
                      <a:r>
                        <a:rPr sz="1200" b="1" spc="-30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исп</a:t>
                      </a:r>
                      <a:r>
                        <a:rPr sz="1200" b="1" spc="-2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л</a:t>
                      </a:r>
                      <a:r>
                        <a:rPr sz="1200" b="1" spc="-10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ь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зо</a:t>
                      </a:r>
                      <a:r>
                        <a:rPr sz="1200" b="1" spc="-10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200" b="1" spc="-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ния</a:t>
                      </a:r>
                      <a:r>
                        <a:rPr sz="1200" b="1" spc="-30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п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о э</a:t>
                      </a:r>
                      <a:r>
                        <a:rPr sz="1200" b="1" spc="-10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ой</a:t>
                      </a:r>
                      <a:r>
                        <a:rPr sz="1200" b="1" spc="-1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т</a:t>
                      </a:r>
                      <a:r>
                        <a:rPr sz="1200" b="1" spc="-20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b="1" spc="-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м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е ЭОР и</a:t>
                      </a:r>
                      <a:r>
                        <a:rPr sz="1200" b="1" spc="-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Ц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ОР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5329">
                <a:tc>
                  <a:txBody>
                    <a:bodyPr/>
                    <a:lstStyle/>
                    <a:p>
                      <a:pPr marL="88900" marR="751205">
                        <a:lnSpc>
                          <a:spcPct val="100400"/>
                        </a:lnSpc>
                      </a:pPr>
                      <a:r>
                        <a:rPr sz="1400" b="1" spc="-11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400" b="1" spc="-1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ем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1400" b="1" spc="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иче</a:t>
                      </a:r>
                      <a:r>
                        <a:rPr sz="1400" b="1" spc="-1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400" b="1" spc="-2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1400" b="1" spc="-1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400" b="1" spc="-4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планир</a:t>
                      </a:r>
                      <a:r>
                        <a:rPr sz="1400" b="1" spc="-1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ов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1400" b="1" spc="-1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н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ие рабоч</a:t>
                      </a:r>
                      <a:r>
                        <a:rPr sz="1400" b="1" spc="-1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х</a:t>
                      </a:r>
                      <a:r>
                        <a:rPr sz="1400" b="1" spc="-2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програ</a:t>
                      </a:r>
                      <a:r>
                        <a:rPr sz="1400" b="1" spc="-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м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м</a:t>
                      </a:r>
                      <a:r>
                        <a:rPr sz="1400" b="1" spc="-3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1400" b="1" spc="-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у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рсов вн</a:t>
                      </a:r>
                      <a:r>
                        <a:rPr sz="1400" b="1" spc="-1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еу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рочной</a:t>
                      </a:r>
                      <a:r>
                        <a:rPr sz="1400" b="1" spc="-6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д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ея</a:t>
                      </a:r>
                      <a:r>
                        <a:rPr sz="1400" b="1" spc="-1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400" b="1" spc="-2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льности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С </a:t>
                      </a:r>
                      <a:r>
                        <a:rPr sz="1200" b="1" spc="-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у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че</a:t>
                      </a:r>
                      <a:r>
                        <a:rPr sz="1200" b="1" spc="-1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ом</a:t>
                      </a:r>
                      <a:r>
                        <a:rPr sz="1200" b="1" spc="-10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b="1" spc="-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бочей</a:t>
                      </a:r>
                      <a:r>
                        <a:rPr sz="1200" b="1" spc="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п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ро</a:t>
                      </a:r>
                      <a:r>
                        <a:rPr sz="1200" b="1" spc="-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г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b="1" spc="-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амм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ы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оспит</a:t>
                      </a:r>
                      <a:r>
                        <a:rPr sz="1200" b="1" spc="-10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ния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197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400" b="1" spc="-2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У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чет</a:t>
                      </a:r>
                      <a:r>
                        <a:rPr sz="1400" b="1" spc="-1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рабочей</a:t>
                      </a:r>
                      <a:r>
                        <a:rPr sz="1400" b="1" spc="-3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програ</a:t>
                      </a:r>
                      <a:r>
                        <a:rPr sz="1400" b="1" spc="-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м</a:t>
                      </a:r>
                      <a:r>
                        <a:rPr sz="1400" b="1" spc="-1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м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ы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8890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воспита</a:t>
                      </a:r>
                      <a:r>
                        <a:rPr sz="1400" b="1" spc="-1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н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ия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1200" spc="-10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ль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ра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з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ле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«</a:t>
                      </a:r>
                      <a:r>
                        <a:rPr sz="1200" spc="-11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матичес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ое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л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ирова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ие»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Во </a:t>
                      </a:r>
                      <a:r>
                        <a:rPr sz="1200" b="1" spc="-10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200" b="1" spc="-1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х р</a:t>
                      </a:r>
                      <a:r>
                        <a:rPr sz="1200" b="1" spc="-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з</a:t>
                      </a:r>
                      <a:r>
                        <a:rPr sz="1200" b="1" spc="-1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b="1" spc="-30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л</a:t>
                      </a:r>
                      <a:r>
                        <a:rPr sz="1200" b="1" spc="-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х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рабочей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программы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3851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Особенности</a:t>
                      </a:r>
                      <a:r>
                        <a:rPr sz="1400" b="1" spc="-4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рабочей</a:t>
                      </a:r>
                      <a:r>
                        <a:rPr sz="1400" b="1" spc="-2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програ</a:t>
                      </a:r>
                      <a:r>
                        <a:rPr sz="1400" b="1" spc="-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м</a:t>
                      </a:r>
                      <a:r>
                        <a:rPr sz="1400" b="1" spc="-1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м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ы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8890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1400" b="1" spc="-1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у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рса</a:t>
                      </a:r>
                      <a:r>
                        <a:rPr sz="1400" b="1" spc="-3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вн</a:t>
                      </a:r>
                      <a:r>
                        <a:rPr sz="1400" b="1" spc="-10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еу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рочной</a:t>
                      </a:r>
                      <a:r>
                        <a:rPr sz="1400" b="1" spc="-4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д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ея</a:t>
                      </a:r>
                      <a:r>
                        <a:rPr sz="1400" b="1" spc="-1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400" b="1" spc="-2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льн</a:t>
                      </a:r>
                      <a:r>
                        <a:rPr sz="1400" b="1" spc="-15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400" b="1" dirty="0">
                          <a:solidFill>
                            <a:srgbClr val="6077A7"/>
                          </a:solidFill>
                          <a:latin typeface="Calibri"/>
                          <a:cs typeface="Calibri"/>
                        </a:rPr>
                        <a:t>сти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136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с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ж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ии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про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г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раммы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лж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ы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б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ыть у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аза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ы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ф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мы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га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з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ации и виды 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я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ль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ости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48069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про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г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рамме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лж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ы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б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ыть у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аза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ы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фор</a:t>
                      </a:r>
                      <a:r>
                        <a:rPr sz="1200" b="1" spc="-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м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ы про</a:t>
                      </a:r>
                      <a:r>
                        <a:rPr sz="1200" b="1" spc="-10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200" b="1" spc="-20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b="1" spc="-1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д</a:t>
                      </a:r>
                      <a:r>
                        <a:rPr sz="1200" b="1" spc="-5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b="1" dirty="0">
                          <a:solidFill>
                            <a:srgbClr val="C55A11"/>
                          </a:solidFill>
                          <a:latin typeface="Calibri"/>
                          <a:cs typeface="Calibri"/>
                        </a:rPr>
                        <a:t>ния занятий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5" name="Рисунок 4" descr="https://static.tildacdn.com/tild3934-3965-4163-b436-623436353537/Cross_Cultural_Busi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347278" y="2347278"/>
            <a:ext cx="6858002" cy="21634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544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0113" y="432968"/>
            <a:ext cx="4756150" cy="696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400" b="1" dirty="0">
                <a:solidFill>
                  <a:srgbClr val="6077A7"/>
                </a:solidFill>
                <a:cs typeface="Calibri"/>
              </a:rPr>
              <a:t>П</a:t>
            </a:r>
            <a:r>
              <a:rPr sz="2400" b="1" spc="-10" dirty="0">
                <a:solidFill>
                  <a:srgbClr val="6077A7"/>
                </a:solidFill>
                <a:cs typeface="Calibri"/>
              </a:rPr>
              <a:t>Р</a:t>
            </a:r>
            <a:r>
              <a:rPr sz="2400" b="1" dirty="0">
                <a:solidFill>
                  <a:srgbClr val="6077A7"/>
                </a:solidFill>
                <a:cs typeface="Calibri"/>
              </a:rPr>
              <a:t>О</a:t>
            </a:r>
            <a:r>
              <a:rPr sz="2400" b="1" spc="-10" dirty="0">
                <a:solidFill>
                  <a:srgbClr val="6077A7"/>
                </a:solidFill>
                <a:cs typeface="Calibri"/>
              </a:rPr>
              <a:t>Г</a:t>
            </a:r>
            <a:r>
              <a:rPr sz="2400" b="1" spc="-140" dirty="0">
                <a:solidFill>
                  <a:srgbClr val="6077A7"/>
                </a:solidFill>
                <a:cs typeface="Calibri"/>
              </a:rPr>
              <a:t>Р</a:t>
            </a:r>
            <a:r>
              <a:rPr sz="2400" b="1" dirty="0">
                <a:solidFill>
                  <a:srgbClr val="6077A7"/>
                </a:solidFill>
                <a:cs typeface="Calibri"/>
              </a:rPr>
              <a:t>АММА </a:t>
            </a:r>
            <a:r>
              <a:rPr sz="2400" b="1" spc="5" dirty="0">
                <a:solidFill>
                  <a:srgbClr val="6077A7"/>
                </a:solidFill>
                <a:cs typeface="Calibri"/>
              </a:rPr>
              <a:t>Ф</a:t>
            </a:r>
            <a:r>
              <a:rPr sz="2400" b="1" dirty="0">
                <a:solidFill>
                  <a:srgbClr val="6077A7"/>
                </a:solidFill>
                <a:cs typeface="Calibri"/>
              </a:rPr>
              <a:t>О</a:t>
            </a:r>
            <a:r>
              <a:rPr sz="2400" b="1" spc="-10" dirty="0">
                <a:solidFill>
                  <a:srgbClr val="6077A7"/>
                </a:solidFill>
                <a:cs typeface="Calibri"/>
              </a:rPr>
              <a:t>Р</a:t>
            </a:r>
            <a:r>
              <a:rPr sz="2400" b="1" dirty="0">
                <a:solidFill>
                  <a:srgbClr val="6077A7"/>
                </a:solidFill>
                <a:cs typeface="Calibri"/>
              </a:rPr>
              <a:t>МИ</a:t>
            </a:r>
            <a:r>
              <a:rPr sz="2400" b="1" spc="-10" dirty="0">
                <a:solidFill>
                  <a:srgbClr val="6077A7"/>
                </a:solidFill>
                <a:cs typeface="Calibri"/>
              </a:rPr>
              <a:t>Р</a:t>
            </a:r>
            <a:r>
              <a:rPr sz="2400" b="1" dirty="0">
                <a:solidFill>
                  <a:srgbClr val="6077A7"/>
                </a:solidFill>
                <a:cs typeface="Calibri"/>
              </a:rPr>
              <a:t>О</a:t>
            </a:r>
            <a:r>
              <a:rPr sz="2400" b="1" spc="-35" dirty="0">
                <a:solidFill>
                  <a:srgbClr val="6077A7"/>
                </a:solidFill>
                <a:cs typeface="Calibri"/>
              </a:rPr>
              <a:t>В</a:t>
            </a:r>
            <a:r>
              <a:rPr sz="2400" b="1" dirty="0">
                <a:solidFill>
                  <a:srgbClr val="6077A7"/>
                </a:solidFill>
                <a:cs typeface="Calibri"/>
              </a:rPr>
              <a:t>А</a:t>
            </a:r>
            <a:r>
              <a:rPr sz="2400" b="1" spc="-10" dirty="0">
                <a:solidFill>
                  <a:srgbClr val="6077A7"/>
                </a:solidFill>
                <a:cs typeface="Calibri"/>
              </a:rPr>
              <a:t>Н</a:t>
            </a:r>
            <a:r>
              <a:rPr sz="2400" b="1" dirty="0">
                <a:solidFill>
                  <a:srgbClr val="6077A7"/>
                </a:solidFill>
                <a:cs typeface="Calibri"/>
              </a:rPr>
              <a:t>ИЯ</a:t>
            </a:r>
            <a:r>
              <a:rPr sz="2400" b="1" spc="-5" dirty="0">
                <a:solidFill>
                  <a:srgbClr val="6077A7"/>
                </a:solidFill>
                <a:cs typeface="Calibri"/>
              </a:rPr>
              <a:t> </a:t>
            </a:r>
            <a:r>
              <a:rPr sz="2400" b="1" dirty="0">
                <a:solidFill>
                  <a:srgbClr val="6077A7"/>
                </a:solidFill>
                <a:cs typeface="Calibri"/>
              </a:rPr>
              <a:t>У</a:t>
            </a:r>
            <a:r>
              <a:rPr sz="2400" b="1" spc="-195" dirty="0">
                <a:solidFill>
                  <a:srgbClr val="6077A7"/>
                </a:solidFill>
                <a:cs typeface="Calibri"/>
              </a:rPr>
              <a:t>У</a:t>
            </a:r>
            <a:r>
              <a:rPr sz="2400" b="1" dirty="0">
                <a:solidFill>
                  <a:srgbClr val="6077A7"/>
                </a:solidFill>
                <a:cs typeface="Calibri"/>
              </a:rPr>
              <a:t>Д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12700"/>
            <a:r>
              <a:rPr sz="2400" b="1" dirty="0">
                <a:solidFill>
                  <a:srgbClr val="6077A7"/>
                </a:solidFill>
                <a:cs typeface="Calibri"/>
              </a:rPr>
              <a:t>Ф</a:t>
            </a:r>
            <a:r>
              <a:rPr sz="2400" b="1" spc="-75" dirty="0">
                <a:solidFill>
                  <a:srgbClr val="6077A7"/>
                </a:solidFill>
                <a:cs typeface="Calibri"/>
              </a:rPr>
              <a:t>Г</a:t>
            </a:r>
            <a:r>
              <a:rPr sz="2400" b="1" dirty="0">
                <a:solidFill>
                  <a:srgbClr val="6077A7"/>
                </a:solidFill>
                <a:cs typeface="Calibri"/>
              </a:rPr>
              <a:t>ОС</a:t>
            </a:r>
            <a:r>
              <a:rPr sz="2400" b="1" spc="10" dirty="0">
                <a:solidFill>
                  <a:srgbClr val="6077A7"/>
                </a:solidFill>
                <a:cs typeface="Calibri"/>
              </a:rPr>
              <a:t> </a:t>
            </a:r>
            <a:r>
              <a:rPr sz="2400" b="1" spc="-5" dirty="0">
                <a:solidFill>
                  <a:srgbClr val="6077A7"/>
                </a:solidFill>
                <a:cs typeface="Calibri"/>
              </a:rPr>
              <a:t>НО</a:t>
            </a:r>
            <a:r>
              <a:rPr sz="2400" b="1" dirty="0">
                <a:solidFill>
                  <a:srgbClr val="6077A7"/>
                </a:solidFill>
                <a:cs typeface="Calibri"/>
              </a:rPr>
              <a:t>О</a:t>
            </a:r>
            <a:r>
              <a:rPr sz="2400" b="1" spc="5" dirty="0">
                <a:solidFill>
                  <a:srgbClr val="6077A7"/>
                </a:solidFill>
                <a:cs typeface="Calibri"/>
              </a:rPr>
              <a:t> </a:t>
            </a:r>
            <a:r>
              <a:rPr sz="2400" b="1" dirty="0">
                <a:solidFill>
                  <a:srgbClr val="6077A7"/>
                </a:solidFill>
                <a:cs typeface="Calibri"/>
              </a:rPr>
              <a:t>(п</a:t>
            </a:r>
            <a:r>
              <a:rPr sz="2400" b="1" spc="-10" dirty="0">
                <a:solidFill>
                  <a:srgbClr val="6077A7"/>
                </a:solidFill>
                <a:cs typeface="Calibri"/>
              </a:rPr>
              <a:t>.</a:t>
            </a:r>
            <a:r>
              <a:rPr sz="2400" b="1" dirty="0">
                <a:solidFill>
                  <a:srgbClr val="6077A7"/>
                </a:solidFill>
                <a:cs typeface="Calibri"/>
              </a:rPr>
              <a:t>3</a:t>
            </a:r>
            <a:r>
              <a:rPr sz="2400" b="1" spc="-10" dirty="0">
                <a:solidFill>
                  <a:srgbClr val="6077A7"/>
                </a:solidFill>
                <a:cs typeface="Calibri"/>
              </a:rPr>
              <a:t>1</a:t>
            </a:r>
            <a:r>
              <a:rPr sz="2400" b="1" dirty="0">
                <a:solidFill>
                  <a:srgbClr val="6077A7"/>
                </a:solidFill>
                <a:cs typeface="Calibri"/>
              </a:rPr>
              <a:t>.2</a:t>
            </a:r>
            <a:r>
              <a:rPr sz="2400" b="1" spc="-5" dirty="0">
                <a:solidFill>
                  <a:srgbClr val="6077A7"/>
                </a:solidFill>
                <a:cs typeface="Calibri"/>
              </a:rPr>
              <a:t> </a:t>
            </a:r>
            <a:r>
              <a:rPr sz="2400" b="1" dirty="0">
                <a:solidFill>
                  <a:srgbClr val="6077A7"/>
                </a:solidFill>
                <a:cs typeface="Calibri"/>
              </a:rPr>
              <a:t>Ф</a:t>
            </a:r>
            <a:r>
              <a:rPr sz="2400" b="1" spc="-75" dirty="0">
                <a:solidFill>
                  <a:srgbClr val="6077A7"/>
                </a:solidFill>
                <a:cs typeface="Calibri"/>
              </a:rPr>
              <a:t>Г</a:t>
            </a:r>
            <a:r>
              <a:rPr sz="2400" b="1" dirty="0">
                <a:solidFill>
                  <a:srgbClr val="6077A7"/>
                </a:solidFill>
                <a:cs typeface="Calibri"/>
              </a:rPr>
              <a:t>ОС</a:t>
            </a:r>
            <a:r>
              <a:rPr sz="2400" b="1" spc="5" dirty="0">
                <a:solidFill>
                  <a:srgbClr val="6077A7"/>
                </a:solidFill>
                <a:cs typeface="Calibri"/>
              </a:rPr>
              <a:t> </a:t>
            </a:r>
            <a:r>
              <a:rPr sz="2400" b="1" dirty="0">
                <a:solidFill>
                  <a:srgbClr val="6077A7"/>
                </a:solidFill>
                <a:cs typeface="Calibri"/>
              </a:rPr>
              <a:t>НО</a:t>
            </a:r>
            <a:r>
              <a:rPr sz="2400" b="1" spc="-10" dirty="0">
                <a:solidFill>
                  <a:srgbClr val="6077A7"/>
                </a:solidFill>
                <a:cs typeface="Calibri"/>
              </a:rPr>
              <a:t>О</a:t>
            </a:r>
            <a:r>
              <a:rPr sz="2400" b="1" dirty="0">
                <a:solidFill>
                  <a:srgbClr val="6077A7"/>
                </a:solidFill>
                <a:cs typeface="Calibri"/>
              </a:rPr>
              <a:t>)</a:t>
            </a:r>
            <a:endParaRPr sz="2400">
              <a:solidFill>
                <a:prstClr val="black"/>
              </a:solidFill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92296" y="2691510"/>
            <a:ext cx="471170" cy="603885"/>
          </a:xfrm>
          <a:custGeom>
            <a:avLst/>
            <a:gdLst/>
            <a:ahLst/>
            <a:cxnLst/>
            <a:rect l="l" t="t" r="r" b="b"/>
            <a:pathLst>
              <a:path w="471170" h="603885">
                <a:moveTo>
                  <a:pt x="235457" y="0"/>
                </a:moveTo>
                <a:lnTo>
                  <a:pt x="197294" y="3950"/>
                </a:lnTo>
                <a:lnTo>
                  <a:pt x="143857" y="23715"/>
                </a:lnTo>
                <a:lnTo>
                  <a:pt x="111481" y="45210"/>
                </a:lnTo>
                <a:lnTo>
                  <a:pt x="82272" y="72635"/>
                </a:lnTo>
                <a:lnTo>
                  <a:pt x="56718" y="105365"/>
                </a:lnTo>
                <a:lnTo>
                  <a:pt x="35305" y="142779"/>
                </a:lnTo>
                <a:lnTo>
                  <a:pt x="18520" y="184255"/>
                </a:lnTo>
                <a:lnTo>
                  <a:pt x="6849" y="229168"/>
                </a:lnTo>
                <a:lnTo>
                  <a:pt x="781" y="276898"/>
                </a:lnTo>
                <a:lnTo>
                  <a:pt x="0" y="301625"/>
                </a:lnTo>
                <a:lnTo>
                  <a:pt x="781" y="326369"/>
                </a:lnTo>
                <a:lnTo>
                  <a:pt x="6849" y="374130"/>
                </a:lnTo>
                <a:lnTo>
                  <a:pt x="18520" y="419068"/>
                </a:lnTo>
                <a:lnTo>
                  <a:pt x="35305" y="460562"/>
                </a:lnTo>
                <a:lnTo>
                  <a:pt x="56718" y="497990"/>
                </a:lnTo>
                <a:lnTo>
                  <a:pt x="82272" y="530730"/>
                </a:lnTo>
                <a:lnTo>
                  <a:pt x="111481" y="558160"/>
                </a:lnTo>
                <a:lnTo>
                  <a:pt x="143857" y="579659"/>
                </a:lnTo>
                <a:lnTo>
                  <a:pt x="178913" y="594605"/>
                </a:lnTo>
                <a:lnTo>
                  <a:pt x="235457" y="603376"/>
                </a:lnTo>
                <a:lnTo>
                  <a:pt x="254770" y="602376"/>
                </a:lnTo>
                <a:lnTo>
                  <a:pt x="309884" y="587990"/>
                </a:lnTo>
                <a:lnTo>
                  <a:pt x="343668" y="569690"/>
                </a:lnTo>
                <a:lnTo>
                  <a:pt x="374519" y="545148"/>
                </a:lnTo>
                <a:lnTo>
                  <a:pt x="401954" y="514985"/>
                </a:lnTo>
                <a:lnTo>
                  <a:pt x="425488" y="479823"/>
                </a:lnTo>
                <a:lnTo>
                  <a:pt x="444636" y="440284"/>
                </a:lnTo>
                <a:lnTo>
                  <a:pt x="458912" y="396990"/>
                </a:lnTo>
                <a:lnTo>
                  <a:pt x="467834" y="350563"/>
                </a:lnTo>
                <a:lnTo>
                  <a:pt x="470915" y="301625"/>
                </a:lnTo>
                <a:lnTo>
                  <a:pt x="470135" y="276898"/>
                </a:lnTo>
                <a:lnTo>
                  <a:pt x="464073" y="229168"/>
                </a:lnTo>
                <a:lnTo>
                  <a:pt x="452413" y="184255"/>
                </a:lnTo>
                <a:lnTo>
                  <a:pt x="435640" y="142779"/>
                </a:lnTo>
                <a:lnTo>
                  <a:pt x="414239" y="105365"/>
                </a:lnTo>
                <a:lnTo>
                  <a:pt x="388694" y="72635"/>
                </a:lnTo>
                <a:lnTo>
                  <a:pt x="359490" y="45210"/>
                </a:lnTo>
                <a:lnTo>
                  <a:pt x="327112" y="23715"/>
                </a:lnTo>
                <a:lnTo>
                  <a:pt x="292043" y="8770"/>
                </a:lnTo>
                <a:lnTo>
                  <a:pt x="235457" y="0"/>
                </a:lnTo>
                <a:close/>
              </a:path>
            </a:pathLst>
          </a:custGeom>
          <a:solidFill>
            <a:srgbClr val="43AEC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92296" y="2691510"/>
            <a:ext cx="471170" cy="603885"/>
          </a:xfrm>
          <a:custGeom>
            <a:avLst/>
            <a:gdLst/>
            <a:ahLst/>
            <a:cxnLst/>
            <a:rect l="l" t="t" r="r" b="b"/>
            <a:pathLst>
              <a:path w="471170" h="603885">
                <a:moveTo>
                  <a:pt x="235457" y="0"/>
                </a:moveTo>
                <a:lnTo>
                  <a:pt x="197294" y="3950"/>
                </a:lnTo>
                <a:lnTo>
                  <a:pt x="143857" y="23715"/>
                </a:lnTo>
                <a:lnTo>
                  <a:pt x="111481" y="45210"/>
                </a:lnTo>
                <a:lnTo>
                  <a:pt x="82272" y="72635"/>
                </a:lnTo>
                <a:lnTo>
                  <a:pt x="56718" y="105365"/>
                </a:lnTo>
                <a:lnTo>
                  <a:pt x="35305" y="142779"/>
                </a:lnTo>
                <a:lnTo>
                  <a:pt x="18520" y="184255"/>
                </a:lnTo>
                <a:lnTo>
                  <a:pt x="6849" y="229168"/>
                </a:lnTo>
                <a:lnTo>
                  <a:pt x="781" y="276898"/>
                </a:lnTo>
                <a:lnTo>
                  <a:pt x="0" y="301625"/>
                </a:lnTo>
                <a:lnTo>
                  <a:pt x="781" y="326369"/>
                </a:lnTo>
                <a:lnTo>
                  <a:pt x="6849" y="374130"/>
                </a:lnTo>
                <a:lnTo>
                  <a:pt x="18520" y="419068"/>
                </a:lnTo>
                <a:lnTo>
                  <a:pt x="35305" y="460562"/>
                </a:lnTo>
                <a:lnTo>
                  <a:pt x="56718" y="497990"/>
                </a:lnTo>
                <a:lnTo>
                  <a:pt x="82272" y="530730"/>
                </a:lnTo>
                <a:lnTo>
                  <a:pt x="111481" y="558160"/>
                </a:lnTo>
                <a:lnTo>
                  <a:pt x="143857" y="579659"/>
                </a:lnTo>
                <a:lnTo>
                  <a:pt x="178913" y="594605"/>
                </a:lnTo>
                <a:lnTo>
                  <a:pt x="235457" y="603376"/>
                </a:lnTo>
                <a:lnTo>
                  <a:pt x="254770" y="602376"/>
                </a:lnTo>
                <a:lnTo>
                  <a:pt x="309884" y="587990"/>
                </a:lnTo>
                <a:lnTo>
                  <a:pt x="343668" y="569690"/>
                </a:lnTo>
                <a:lnTo>
                  <a:pt x="374519" y="545148"/>
                </a:lnTo>
                <a:lnTo>
                  <a:pt x="401954" y="514985"/>
                </a:lnTo>
                <a:lnTo>
                  <a:pt x="425488" y="479823"/>
                </a:lnTo>
                <a:lnTo>
                  <a:pt x="444636" y="440284"/>
                </a:lnTo>
                <a:lnTo>
                  <a:pt x="458912" y="396990"/>
                </a:lnTo>
                <a:lnTo>
                  <a:pt x="467834" y="350563"/>
                </a:lnTo>
                <a:lnTo>
                  <a:pt x="470915" y="301625"/>
                </a:lnTo>
                <a:lnTo>
                  <a:pt x="470135" y="276898"/>
                </a:lnTo>
                <a:lnTo>
                  <a:pt x="464073" y="229168"/>
                </a:lnTo>
                <a:lnTo>
                  <a:pt x="452413" y="184255"/>
                </a:lnTo>
                <a:lnTo>
                  <a:pt x="435640" y="142779"/>
                </a:lnTo>
                <a:lnTo>
                  <a:pt x="414239" y="105365"/>
                </a:lnTo>
                <a:lnTo>
                  <a:pt x="388694" y="72635"/>
                </a:lnTo>
                <a:lnTo>
                  <a:pt x="359490" y="45210"/>
                </a:lnTo>
                <a:lnTo>
                  <a:pt x="327112" y="23715"/>
                </a:lnTo>
                <a:lnTo>
                  <a:pt x="292043" y="8770"/>
                </a:lnTo>
                <a:lnTo>
                  <a:pt x="235457" y="0"/>
                </a:lnTo>
                <a:close/>
              </a:path>
            </a:pathLst>
          </a:custGeom>
          <a:ln w="9144">
            <a:solidFill>
              <a:srgbClr val="43AE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78251" y="2933826"/>
            <a:ext cx="1699260" cy="2360930"/>
          </a:xfrm>
          <a:custGeom>
            <a:avLst/>
            <a:gdLst/>
            <a:ahLst/>
            <a:cxnLst/>
            <a:rect l="l" t="t" r="r" b="b"/>
            <a:pathLst>
              <a:path w="1699260" h="2360929">
                <a:moveTo>
                  <a:pt x="1470152" y="0"/>
                </a:moveTo>
                <a:lnTo>
                  <a:pt x="228853" y="0"/>
                </a:lnTo>
                <a:lnTo>
                  <a:pt x="210105" y="820"/>
                </a:lnTo>
                <a:lnTo>
                  <a:pt x="156577" y="12622"/>
                </a:lnTo>
                <a:lnTo>
                  <a:pt x="108372" y="37091"/>
                </a:lnTo>
                <a:lnTo>
                  <a:pt x="67087" y="72501"/>
                </a:lnTo>
                <a:lnTo>
                  <a:pt x="34324" y="117126"/>
                </a:lnTo>
                <a:lnTo>
                  <a:pt x="11681" y="169241"/>
                </a:lnTo>
                <a:lnTo>
                  <a:pt x="2999" y="207293"/>
                </a:lnTo>
                <a:lnTo>
                  <a:pt x="0" y="247396"/>
                </a:lnTo>
                <a:lnTo>
                  <a:pt x="0" y="2113026"/>
                </a:lnTo>
                <a:lnTo>
                  <a:pt x="2999" y="2153101"/>
                </a:lnTo>
                <a:lnTo>
                  <a:pt x="11681" y="2191145"/>
                </a:lnTo>
                <a:lnTo>
                  <a:pt x="25573" y="2226642"/>
                </a:lnTo>
                <a:lnTo>
                  <a:pt x="55140" y="2273986"/>
                </a:lnTo>
                <a:lnTo>
                  <a:pt x="93762" y="2312703"/>
                </a:lnTo>
                <a:lnTo>
                  <a:pt x="139838" y="2341054"/>
                </a:lnTo>
                <a:lnTo>
                  <a:pt x="191770" y="2357301"/>
                </a:lnTo>
                <a:lnTo>
                  <a:pt x="228853" y="2360549"/>
                </a:lnTo>
                <a:lnTo>
                  <a:pt x="1183513" y="2360549"/>
                </a:lnTo>
                <a:lnTo>
                  <a:pt x="1183513" y="2239899"/>
                </a:lnTo>
                <a:lnTo>
                  <a:pt x="228853" y="2239899"/>
                </a:lnTo>
                <a:lnTo>
                  <a:pt x="214805" y="2238993"/>
                </a:lnTo>
                <a:lnTo>
                  <a:pt x="175953" y="2226252"/>
                </a:lnTo>
                <a:lnTo>
                  <a:pt x="144087" y="2200675"/>
                </a:lnTo>
                <a:lnTo>
                  <a:pt x="121831" y="2165090"/>
                </a:lnTo>
                <a:lnTo>
                  <a:pt x="111810" y="2122328"/>
                </a:lnTo>
                <a:lnTo>
                  <a:pt x="111506" y="247396"/>
                </a:lnTo>
                <a:lnTo>
                  <a:pt x="112343" y="232222"/>
                </a:lnTo>
                <a:lnTo>
                  <a:pt x="124132" y="190247"/>
                </a:lnTo>
                <a:lnTo>
                  <a:pt x="147795" y="155801"/>
                </a:lnTo>
                <a:lnTo>
                  <a:pt x="180713" y="131725"/>
                </a:lnTo>
                <a:lnTo>
                  <a:pt x="220264" y="120860"/>
                </a:lnTo>
                <a:lnTo>
                  <a:pt x="1666562" y="120523"/>
                </a:lnTo>
                <a:lnTo>
                  <a:pt x="1664772" y="117126"/>
                </a:lnTo>
                <a:lnTo>
                  <a:pt x="1631981" y="72501"/>
                </a:lnTo>
                <a:lnTo>
                  <a:pt x="1590669" y="37091"/>
                </a:lnTo>
                <a:lnTo>
                  <a:pt x="1542441" y="12622"/>
                </a:lnTo>
                <a:lnTo>
                  <a:pt x="1488901" y="820"/>
                </a:lnTo>
                <a:lnTo>
                  <a:pt x="1470152" y="0"/>
                </a:lnTo>
                <a:close/>
              </a:path>
              <a:path w="1699260" h="2360929">
                <a:moveTo>
                  <a:pt x="1666562" y="120523"/>
                </a:moveTo>
                <a:lnTo>
                  <a:pt x="1470152" y="120523"/>
                </a:lnTo>
                <a:lnTo>
                  <a:pt x="1484193" y="121429"/>
                </a:lnTo>
                <a:lnTo>
                  <a:pt x="1497751" y="124077"/>
                </a:lnTo>
                <a:lnTo>
                  <a:pt x="1534550" y="141425"/>
                </a:lnTo>
                <a:lnTo>
                  <a:pt x="1563499" y="170666"/>
                </a:lnTo>
                <a:lnTo>
                  <a:pt x="1581979" y="208959"/>
                </a:lnTo>
                <a:lnTo>
                  <a:pt x="1587500" y="812419"/>
                </a:lnTo>
                <a:lnTo>
                  <a:pt x="1699133" y="812419"/>
                </a:lnTo>
                <a:lnTo>
                  <a:pt x="1699133" y="247396"/>
                </a:lnTo>
                <a:lnTo>
                  <a:pt x="1698372" y="227120"/>
                </a:lnTo>
                <a:lnTo>
                  <a:pt x="1692465" y="187979"/>
                </a:lnTo>
                <a:lnTo>
                  <a:pt x="1681106" y="151143"/>
                </a:lnTo>
                <a:lnTo>
                  <a:pt x="1673532" y="133750"/>
                </a:lnTo>
                <a:lnTo>
                  <a:pt x="1666562" y="120523"/>
                </a:lnTo>
                <a:close/>
              </a:path>
            </a:pathLst>
          </a:custGeom>
          <a:solidFill>
            <a:srgbClr val="6077A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78251" y="2933826"/>
            <a:ext cx="1699260" cy="2360930"/>
          </a:xfrm>
          <a:custGeom>
            <a:avLst/>
            <a:gdLst/>
            <a:ahLst/>
            <a:cxnLst/>
            <a:rect l="l" t="t" r="r" b="b"/>
            <a:pathLst>
              <a:path w="1699260" h="2360929">
                <a:moveTo>
                  <a:pt x="228853" y="0"/>
                </a:moveTo>
                <a:lnTo>
                  <a:pt x="173907" y="7196"/>
                </a:lnTo>
                <a:lnTo>
                  <a:pt x="123750" y="27634"/>
                </a:lnTo>
                <a:lnTo>
                  <a:pt x="79981" y="59588"/>
                </a:lnTo>
                <a:lnTo>
                  <a:pt x="44200" y="101333"/>
                </a:lnTo>
                <a:lnTo>
                  <a:pt x="18006" y="151143"/>
                </a:lnTo>
                <a:lnTo>
                  <a:pt x="6659" y="187979"/>
                </a:lnTo>
                <a:lnTo>
                  <a:pt x="759" y="227120"/>
                </a:lnTo>
                <a:lnTo>
                  <a:pt x="0" y="247396"/>
                </a:lnTo>
                <a:lnTo>
                  <a:pt x="0" y="2113026"/>
                </a:lnTo>
                <a:lnTo>
                  <a:pt x="2999" y="2153101"/>
                </a:lnTo>
                <a:lnTo>
                  <a:pt x="11681" y="2191145"/>
                </a:lnTo>
                <a:lnTo>
                  <a:pt x="25573" y="2226642"/>
                </a:lnTo>
                <a:lnTo>
                  <a:pt x="55140" y="2273986"/>
                </a:lnTo>
                <a:lnTo>
                  <a:pt x="93762" y="2312703"/>
                </a:lnTo>
                <a:lnTo>
                  <a:pt x="139838" y="2341054"/>
                </a:lnTo>
                <a:lnTo>
                  <a:pt x="191770" y="2357301"/>
                </a:lnTo>
                <a:lnTo>
                  <a:pt x="228853" y="2360549"/>
                </a:lnTo>
                <a:lnTo>
                  <a:pt x="1183513" y="2360549"/>
                </a:lnTo>
                <a:lnTo>
                  <a:pt x="1183513" y="2239899"/>
                </a:lnTo>
                <a:lnTo>
                  <a:pt x="228853" y="2239899"/>
                </a:lnTo>
                <a:lnTo>
                  <a:pt x="214805" y="2238993"/>
                </a:lnTo>
                <a:lnTo>
                  <a:pt x="175953" y="2226252"/>
                </a:lnTo>
                <a:lnTo>
                  <a:pt x="144087" y="2200675"/>
                </a:lnTo>
                <a:lnTo>
                  <a:pt x="121831" y="2165090"/>
                </a:lnTo>
                <a:lnTo>
                  <a:pt x="111810" y="2122328"/>
                </a:lnTo>
                <a:lnTo>
                  <a:pt x="111506" y="247396"/>
                </a:lnTo>
                <a:lnTo>
                  <a:pt x="112343" y="232222"/>
                </a:lnTo>
                <a:lnTo>
                  <a:pt x="124132" y="190247"/>
                </a:lnTo>
                <a:lnTo>
                  <a:pt x="147795" y="155801"/>
                </a:lnTo>
                <a:lnTo>
                  <a:pt x="180713" y="131725"/>
                </a:lnTo>
                <a:lnTo>
                  <a:pt x="220264" y="120860"/>
                </a:lnTo>
                <a:lnTo>
                  <a:pt x="1470152" y="120523"/>
                </a:lnTo>
                <a:lnTo>
                  <a:pt x="1484193" y="121429"/>
                </a:lnTo>
                <a:lnTo>
                  <a:pt x="1523026" y="134181"/>
                </a:lnTo>
                <a:lnTo>
                  <a:pt x="1554883" y="159773"/>
                </a:lnTo>
                <a:lnTo>
                  <a:pt x="1577144" y="195365"/>
                </a:lnTo>
                <a:lnTo>
                  <a:pt x="1587187" y="238114"/>
                </a:lnTo>
                <a:lnTo>
                  <a:pt x="1587500" y="812419"/>
                </a:lnTo>
                <a:lnTo>
                  <a:pt x="1699133" y="812419"/>
                </a:lnTo>
                <a:lnTo>
                  <a:pt x="1699133" y="247396"/>
                </a:lnTo>
                <a:lnTo>
                  <a:pt x="1698372" y="227120"/>
                </a:lnTo>
                <a:lnTo>
                  <a:pt x="1692465" y="187979"/>
                </a:lnTo>
                <a:lnTo>
                  <a:pt x="1681106" y="151143"/>
                </a:lnTo>
                <a:lnTo>
                  <a:pt x="1654888" y="101333"/>
                </a:lnTo>
                <a:lnTo>
                  <a:pt x="1619078" y="59588"/>
                </a:lnTo>
                <a:lnTo>
                  <a:pt x="1575282" y="27634"/>
                </a:lnTo>
                <a:lnTo>
                  <a:pt x="1525105" y="7196"/>
                </a:lnTo>
                <a:lnTo>
                  <a:pt x="1470152" y="0"/>
                </a:lnTo>
                <a:lnTo>
                  <a:pt x="228853" y="0"/>
                </a:lnTo>
                <a:close/>
              </a:path>
            </a:pathLst>
          </a:custGeom>
          <a:ln w="9144">
            <a:solidFill>
              <a:srgbClr val="43AE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4459351" y="5073396"/>
            <a:ext cx="193675" cy="320040"/>
          </a:xfrm>
          <a:custGeom>
            <a:avLst/>
            <a:gdLst/>
            <a:ahLst/>
            <a:cxnLst/>
            <a:rect l="l" t="t" r="r" b="b"/>
            <a:pathLst>
              <a:path w="193675" h="320039">
                <a:moveTo>
                  <a:pt x="0" y="0"/>
                </a:moveTo>
                <a:lnTo>
                  <a:pt x="0" y="320039"/>
                </a:lnTo>
                <a:lnTo>
                  <a:pt x="193421" y="160019"/>
                </a:lnTo>
                <a:lnTo>
                  <a:pt x="0" y="0"/>
                </a:lnTo>
                <a:close/>
              </a:path>
            </a:pathLst>
          </a:custGeom>
          <a:solidFill>
            <a:srgbClr val="43AEC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4459351" y="5073396"/>
            <a:ext cx="193675" cy="320040"/>
          </a:xfrm>
          <a:custGeom>
            <a:avLst/>
            <a:gdLst/>
            <a:ahLst/>
            <a:cxnLst/>
            <a:rect l="l" t="t" r="r" b="b"/>
            <a:pathLst>
              <a:path w="193675" h="320039">
                <a:moveTo>
                  <a:pt x="0" y="0"/>
                </a:moveTo>
                <a:lnTo>
                  <a:pt x="0" y="320039"/>
                </a:lnTo>
                <a:lnTo>
                  <a:pt x="193421" y="160019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43AE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3843654" y="2630551"/>
            <a:ext cx="567055" cy="727075"/>
          </a:xfrm>
          <a:custGeom>
            <a:avLst/>
            <a:gdLst/>
            <a:ahLst/>
            <a:cxnLst/>
            <a:rect l="l" t="t" r="r" b="b"/>
            <a:pathLst>
              <a:path w="567054" h="727075">
                <a:moveTo>
                  <a:pt x="283337" y="0"/>
                </a:moveTo>
                <a:lnTo>
                  <a:pt x="237413" y="4762"/>
                </a:lnTo>
                <a:lnTo>
                  <a:pt x="193836" y="18549"/>
                </a:lnTo>
                <a:lnTo>
                  <a:pt x="153191" y="40606"/>
                </a:lnTo>
                <a:lnTo>
                  <a:pt x="116064" y="70181"/>
                </a:lnTo>
                <a:lnTo>
                  <a:pt x="83042" y="106521"/>
                </a:lnTo>
                <a:lnTo>
                  <a:pt x="54709" y="148873"/>
                </a:lnTo>
                <a:lnTo>
                  <a:pt x="31653" y="196485"/>
                </a:lnTo>
                <a:lnTo>
                  <a:pt x="14458" y="248603"/>
                </a:lnTo>
                <a:lnTo>
                  <a:pt x="3712" y="304474"/>
                </a:lnTo>
                <a:lnTo>
                  <a:pt x="0" y="363347"/>
                </a:lnTo>
                <a:lnTo>
                  <a:pt x="941" y="393112"/>
                </a:lnTo>
                <a:lnTo>
                  <a:pt x="8250" y="450585"/>
                </a:lnTo>
                <a:lnTo>
                  <a:pt x="22304" y="504686"/>
                </a:lnTo>
                <a:lnTo>
                  <a:pt x="42515" y="554660"/>
                </a:lnTo>
                <a:lnTo>
                  <a:pt x="68295" y="599755"/>
                </a:lnTo>
                <a:lnTo>
                  <a:pt x="99055" y="639214"/>
                </a:lnTo>
                <a:lnTo>
                  <a:pt x="134208" y="672284"/>
                </a:lnTo>
                <a:lnTo>
                  <a:pt x="173164" y="698210"/>
                </a:lnTo>
                <a:lnTo>
                  <a:pt x="215336" y="716238"/>
                </a:lnTo>
                <a:lnTo>
                  <a:pt x="260135" y="725613"/>
                </a:lnTo>
                <a:lnTo>
                  <a:pt x="283337" y="726821"/>
                </a:lnTo>
                <a:lnTo>
                  <a:pt x="306556" y="725613"/>
                </a:lnTo>
                <a:lnTo>
                  <a:pt x="351386" y="716238"/>
                </a:lnTo>
                <a:lnTo>
                  <a:pt x="393582" y="698210"/>
                </a:lnTo>
                <a:lnTo>
                  <a:pt x="432557" y="672284"/>
                </a:lnTo>
                <a:lnTo>
                  <a:pt x="467724" y="639214"/>
                </a:lnTo>
                <a:lnTo>
                  <a:pt x="494041" y="605916"/>
                </a:lnTo>
                <a:lnTo>
                  <a:pt x="283337" y="605916"/>
                </a:lnTo>
                <a:lnTo>
                  <a:pt x="267849" y="605110"/>
                </a:lnTo>
                <a:lnTo>
                  <a:pt x="223618" y="593514"/>
                </a:lnTo>
                <a:lnTo>
                  <a:pt x="183765" y="569482"/>
                </a:lnTo>
                <a:lnTo>
                  <a:pt x="149621" y="534717"/>
                </a:lnTo>
                <a:lnTo>
                  <a:pt x="122515" y="490926"/>
                </a:lnTo>
                <a:lnTo>
                  <a:pt x="103777" y="439813"/>
                </a:lnTo>
                <a:lnTo>
                  <a:pt x="94736" y="383083"/>
                </a:lnTo>
                <a:lnTo>
                  <a:pt x="94107" y="363220"/>
                </a:lnTo>
                <a:lnTo>
                  <a:pt x="94736" y="343340"/>
                </a:lnTo>
                <a:lnTo>
                  <a:pt x="99607" y="305045"/>
                </a:lnTo>
                <a:lnTo>
                  <a:pt x="115274" y="251793"/>
                </a:lnTo>
                <a:lnTo>
                  <a:pt x="139738" y="205402"/>
                </a:lnTo>
                <a:lnTo>
                  <a:pt x="171684" y="167483"/>
                </a:lnTo>
                <a:lnTo>
                  <a:pt x="209782" y="139727"/>
                </a:lnTo>
                <a:lnTo>
                  <a:pt x="252701" y="123827"/>
                </a:lnTo>
                <a:lnTo>
                  <a:pt x="283337" y="120650"/>
                </a:lnTo>
                <a:lnTo>
                  <a:pt x="493908" y="120650"/>
                </a:lnTo>
                <a:lnTo>
                  <a:pt x="483695" y="106521"/>
                </a:lnTo>
                <a:lnTo>
                  <a:pt x="450653" y="70181"/>
                </a:lnTo>
                <a:lnTo>
                  <a:pt x="413509" y="40606"/>
                </a:lnTo>
                <a:lnTo>
                  <a:pt x="372850" y="18549"/>
                </a:lnTo>
                <a:lnTo>
                  <a:pt x="329263" y="4762"/>
                </a:lnTo>
                <a:lnTo>
                  <a:pt x="306556" y="1206"/>
                </a:lnTo>
                <a:lnTo>
                  <a:pt x="283337" y="0"/>
                </a:lnTo>
                <a:close/>
              </a:path>
              <a:path w="567054" h="727075">
                <a:moveTo>
                  <a:pt x="493908" y="120650"/>
                </a:moveTo>
                <a:lnTo>
                  <a:pt x="283337" y="120650"/>
                </a:lnTo>
                <a:lnTo>
                  <a:pt x="298841" y="121456"/>
                </a:lnTo>
                <a:lnTo>
                  <a:pt x="314003" y="123834"/>
                </a:lnTo>
                <a:lnTo>
                  <a:pt x="356945" y="139763"/>
                </a:lnTo>
                <a:lnTo>
                  <a:pt x="395044" y="167556"/>
                </a:lnTo>
                <a:lnTo>
                  <a:pt x="426977" y="205506"/>
                </a:lnTo>
                <a:lnTo>
                  <a:pt x="451423" y="251905"/>
                </a:lnTo>
                <a:lnTo>
                  <a:pt x="467060" y="305045"/>
                </a:lnTo>
                <a:lnTo>
                  <a:pt x="471938" y="343374"/>
                </a:lnTo>
                <a:lnTo>
                  <a:pt x="472562" y="363347"/>
                </a:lnTo>
                <a:lnTo>
                  <a:pt x="471938" y="383083"/>
                </a:lnTo>
                <a:lnTo>
                  <a:pt x="467060" y="421443"/>
                </a:lnTo>
                <a:lnTo>
                  <a:pt x="451423" y="474617"/>
                </a:lnTo>
                <a:lnTo>
                  <a:pt x="426977" y="521039"/>
                </a:lnTo>
                <a:lnTo>
                  <a:pt x="395044" y="559002"/>
                </a:lnTo>
                <a:lnTo>
                  <a:pt x="356945" y="586801"/>
                </a:lnTo>
                <a:lnTo>
                  <a:pt x="314003" y="602732"/>
                </a:lnTo>
                <a:lnTo>
                  <a:pt x="283337" y="605916"/>
                </a:lnTo>
                <a:lnTo>
                  <a:pt x="494041" y="605916"/>
                </a:lnTo>
                <a:lnTo>
                  <a:pt x="524280" y="554660"/>
                </a:lnTo>
                <a:lnTo>
                  <a:pt x="544494" y="504686"/>
                </a:lnTo>
                <a:lnTo>
                  <a:pt x="558550" y="450585"/>
                </a:lnTo>
                <a:lnTo>
                  <a:pt x="565859" y="393112"/>
                </a:lnTo>
                <a:lnTo>
                  <a:pt x="566796" y="363220"/>
                </a:lnTo>
                <a:lnTo>
                  <a:pt x="565859" y="333582"/>
                </a:lnTo>
                <a:lnTo>
                  <a:pt x="558550" y="276116"/>
                </a:lnTo>
                <a:lnTo>
                  <a:pt x="544494" y="222027"/>
                </a:lnTo>
                <a:lnTo>
                  <a:pt x="524280" y="172068"/>
                </a:lnTo>
                <a:lnTo>
                  <a:pt x="498494" y="126992"/>
                </a:lnTo>
                <a:lnTo>
                  <a:pt x="493908" y="120650"/>
                </a:lnTo>
                <a:close/>
              </a:path>
            </a:pathLst>
          </a:custGeom>
          <a:solidFill>
            <a:srgbClr val="43AEC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937761" y="2751201"/>
            <a:ext cx="378460" cy="485775"/>
          </a:xfrm>
          <a:custGeom>
            <a:avLst/>
            <a:gdLst/>
            <a:ahLst/>
            <a:cxnLst/>
            <a:rect l="l" t="t" r="r" b="b"/>
            <a:pathLst>
              <a:path w="378460" h="485775">
                <a:moveTo>
                  <a:pt x="189229" y="0"/>
                </a:moveTo>
                <a:lnTo>
                  <a:pt x="234666" y="7070"/>
                </a:lnTo>
                <a:lnTo>
                  <a:pt x="276141" y="27143"/>
                </a:lnTo>
                <a:lnTo>
                  <a:pt x="312331" y="58512"/>
                </a:lnTo>
                <a:lnTo>
                  <a:pt x="341916" y="99468"/>
                </a:lnTo>
                <a:lnTo>
                  <a:pt x="363573" y="148304"/>
                </a:lnTo>
                <a:lnTo>
                  <a:pt x="375980" y="203312"/>
                </a:lnTo>
                <a:lnTo>
                  <a:pt x="378460" y="242570"/>
                </a:lnTo>
                <a:lnTo>
                  <a:pt x="377831" y="262433"/>
                </a:lnTo>
                <a:lnTo>
                  <a:pt x="372953" y="300793"/>
                </a:lnTo>
                <a:lnTo>
                  <a:pt x="357316" y="353967"/>
                </a:lnTo>
                <a:lnTo>
                  <a:pt x="332870" y="400389"/>
                </a:lnTo>
                <a:lnTo>
                  <a:pt x="300937" y="438352"/>
                </a:lnTo>
                <a:lnTo>
                  <a:pt x="262838" y="466151"/>
                </a:lnTo>
                <a:lnTo>
                  <a:pt x="219896" y="482082"/>
                </a:lnTo>
                <a:lnTo>
                  <a:pt x="189229" y="485266"/>
                </a:lnTo>
                <a:lnTo>
                  <a:pt x="173742" y="484460"/>
                </a:lnTo>
                <a:lnTo>
                  <a:pt x="129511" y="472864"/>
                </a:lnTo>
                <a:lnTo>
                  <a:pt x="89658" y="448832"/>
                </a:lnTo>
                <a:lnTo>
                  <a:pt x="55514" y="414067"/>
                </a:lnTo>
                <a:lnTo>
                  <a:pt x="28408" y="370276"/>
                </a:lnTo>
                <a:lnTo>
                  <a:pt x="9670" y="319163"/>
                </a:lnTo>
                <a:lnTo>
                  <a:pt x="629" y="262433"/>
                </a:lnTo>
                <a:lnTo>
                  <a:pt x="0" y="242570"/>
                </a:lnTo>
                <a:lnTo>
                  <a:pt x="629" y="222690"/>
                </a:lnTo>
                <a:lnTo>
                  <a:pt x="5513" y="184313"/>
                </a:lnTo>
                <a:lnTo>
                  <a:pt x="21167" y="131143"/>
                </a:lnTo>
                <a:lnTo>
                  <a:pt x="45631" y="84752"/>
                </a:lnTo>
                <a:lnTo>
                  <a:pt x="77577" y="46833"/>
                </a:lnTo>
                <a:lnTo>
                  <a:pt x="115675" y="19077"/>
                </a:lnTo>
                <a:lnTo>
                  <a:pt x="158594" y="3177"/>
                </a:lnTo>
                <a:lnTo>
                  <a:pt x="189229" y="0"/>
                </a:lnTo>
                <a:close/>
              </a:path>
            </a:pathLst>
          </a:custGeom>
          <a:ln w="9144">
            <a:solidFill>
              <a:srgbClr val="43AE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43654" y="2630551"/>
            <a:ext cx="567055" cy="727075"/>
          </a:xfrm>
          <a:custGeom>
            <a:avLst/>
            <a:gdLst/>
            <a:ahLst/>
            <a:cxnLst/>
            <a:rect l="l" t="t" r="r" b="b"/>
            <a:pathLst>
              <a:path w="567054" h="727075">
                <a:moveTo>
                  <a:pt x="283337" y="0"/>
                </a:moveTo>
                <a:lnTo>
                  <a:pt x="237413" y="4762"/>
                </a:lnTo>
                <a:lnTo>
                  <a:pt x="193836" y="18549"/>
                </a:lnTo>
                <a:lnTo>
                  <a:pt x="153191" y="40606"/>
                </a:lnTo>
                <a:lnTo>
                  <a:pt x="116064" y="70181"/>
                </a:lnTo>
                <a:lnTo>
                  <a:pt x="83042" y="106521"/>
                </a:lnTo>
                <a:lnTo>
                  <a:pt x="54709" y="148873"/>
                </a:lnTo>
                <a:lnTo>
                  <a:pt x="31653" y="196485"/>
                </a:lnTo>
                <a:lnTo>
                  <a:pt x="14458" y="248603"/>
                </a:lnTo>
                <a:lnTo>
                  <a:pt x="3712" y="304474"/>
                </a:lnTo>
                <a:lnTo>
                  <a:pt x="0" y="363347"/>
                </a:lnTo>
                <a:lnTo>
                  <a:pt x="941" y="393112"/>
                </a:lnTo>
                <a:lnTo>
                  <a:pt x="8250" y="450585"/>
                </a:lnTo>
                <a:lnTo>
                  <a:pt x="22304" y="504686"/>
                </a:lnTo>
                <a:lnTo>
                  <a:pt x="42515" y="554660"/>
                </a:lnTo>
                <a:lnTo>
                  <a:pt x="68295" y="599755"/>
                </a:lnTo>
                <a:lnTo>
                  <a:pt x="99055" y="639214"/>
                </a:lnTo>
                <a:lnTo>
                  <a:pt x="134208" y="672284"/>
                </a:lnTo>
                <a:lnTo>
                  <a:pt x="173164" y="698210"/>
                </a:lnTo>
                <a:lnTo>
                  <a:pt x="215336" y="716238"/>
                </a:lnTo>
                <a:lnTo>
                  <a:pt x="260135" y="725613"/>
                </a:lnTo>
                <a:lnTo>
                  <a:pt x="283337" y="726821"/>
                </a:lnTo>
                <a:lnTo>
                  <a:pt x="306556" y="725613"/>
                </a:lnTo>
                <a:lnTo>
                  <a:pt x="351386" y="716238"/>
                </a:lnTo>
                <a:lnTo>
                  <a:pt x="393582" y="698210"/>
                </a:lnTo>
                <a:lnTo>
                  <a:pt x="432557" y="672284"/>
                </a:lnTo>
                <a:lnTo>
                  <a:pt x="467724" y="639214"/>
                </a:lnTo>
                <a:lnTo>
                  <a:pt x="498494" y="599755"/>
                </a:lnTo>
                <a:lnTo>
                  <a:pt x="524280" y="554660"/>
                </a:lnTo>
                <a:lnTo>
                  <a:pt x="544494" y="504686"/>
                </a:lnTo>
                <a:lnTo>
                  <a:pt x="558550" y="450585"/>
                </a:lnTo>
                <a:lnTo>
                  <a:pt x="565859" y="393112"/>
                </a:lnTo>
                <a:lnTo>
                  <a:pt x="566801" y="363347"/>
                </a:lnTo>
                <a:lnTo>
                  <a:pt x="565859" y="333582"/>
                </a:lnTo>
                <a:lnTo>
                  <a:pt x="558550" y="276116"/>
                </a:lnTo>
                <a:lnTo>
                  <a:pt x="544494" y="222027"/>
                </a:lnTo>
                <a:lnTo>
                  <a:pt x="524280" y="172068"/>
                </a:lnTo>
                <a:lnTo>
                  <a:pt x="498494" y="126992"/>
                </a:lnTo>
                <a:lnTo>
                  <a:pt x="467724" y="87552"/>
                </a:lnTo>
                <a:lnTo>
                  <a:pt x="432557" y="54501"/>
                </a:lnTo>
                <a:lnTo>
                  <a:pt x="393582" y="28590"/>
                </a:lnTo>
                <a:lnTo>
                  <a:pt x="351386" y="10575"/>
                </a:lnTo>
                <a:lnTo>
                  <a:pt x="306556" y="1206"/>
                </a:lnTo>
                <a:lnTo>
                  <a:pt x="283337" y="0"/>
                </a:lnTo>
                <a:close/>
              </a:path>
            </a:pathLst>
          </a:custGeom>
          <a:ln w="9143">
            <a:solidFill>
              <a:srgbClr val="43AE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463410" y="4814442"/>
            <a:ext cx="472440" cy="603250"/>
          </a:xfrm>
          <a:custGeom>
            <a:avLst/>
            <a:gdLst/>
            <a:ahLst/>
            <a:cxnLst/>
            <a:rect l="l" t="t" r="r" b="b"/>
            <a:pathLst>
              <a:path w="472440" h="603250">
                <a:moveTo>
                  <a:pt x="236092" y="0"/>
                </a:moveTo>
                <a:lnTo>
                  <a:pt x="197788" y="3946"/>
                </a:lnTo>
                <a:lnTo>
                  <a:pt x="144178" y="23697"/>
                </a:lnTo>
                <a:lnTo>
                  <a:pt x="111712" y="45180"/>
                </a:lnTo>
                <a:lnTo>
                  <a:pt x="82430" y="72592"/>
                </a:lnTo>
                <a:lnTo>
                  <a:pt x="56818" y="105313"/>
                </a:lnTo>
                <a:lnTo>
                  <a:pt x="35362" y="142723"/>
                </a:lnTo>
                <a:lnTo>
                  <a:pt x="18547" y="184201"/>
                </a:lnTo>
                <a:lnTo>
                  <a:pt x="6859" y="229127"/>
                </a:lnTo>
                <a:lnTo>
                  <a:pt x="782" y="276881"/>
                </a:lnTo>
                <a:lnTo>
                  <a:pt x="0" y="301624"/>
                </a:lnTo>
                <a:lnTo>
                  <a:pt x="782" y="326368"/>
                </a:lnTo>
                <a:lnTo>
                  <a:pt x="6859" y="374122"/>
                </a:lnTo>
                <a:lnTo>
                  <a:pt x="18547" y="419048"/>
                </a:lnTo>
                <a:lnTo>
                  <a:pt x="35362" y="460526"/>
                </a:lnTo>
                <a:lnTo>
                  <a:pt x="56818" y="497936"/>
                </a:lnTo>
                <a:lnTo>
                  <a:pt x="82430" y="530657"/>
                </a:lnTo>
                <a:lnTo>
                  <a:pt x="111712" y="558069"/>
                </a:lnTo>
                <a:lnTo>
                  <a:pt x="144178" y="579552"/>
                </a:lnTo>
                <a:lnTo>
                  <a:pt x="179344" y="594486"/>
                </a:lnTo>
                <a:lnTo>
                  <a:pt x="216724" y="602250"/>
                </a:lnTo>
                <a:lnTo>
                  <a:pt x="236092" y="603249"/>
                </a:lnTo>
                <a:lnTo>
                  <a:pt x="255462" y="602250"/>
                </a:lnTo>
                <a:lnTo>
                  <a:pt x="292849" y="594486"/>
                </a:lnTo>
                <a:lnTo>
                  <a:pt x="328027" y="579552"/>
                </a:lnTo>
                <a:lnTo>
                  <a:pt x="360509" y="558069"/>
                </a:lnTo>
                <a:lnTo>
                  <a:pt x="389809" y="530657"/>
                </a:lnTo>
                <a:lnTo>
                  <a:pt x="415440" y="497936"/>
                </a:lnTo>
                <a:lnTo>
                  <a:pt x="436914" y="460526"/>
                </a:lnTo>
                <a:lnTo>
                  <a:pt x="453745" y="419048"/>
                </a:lnTo>
                <a:lnTo>
                  <a:pt x="465445" y="374122"/>
                </a:lnTo>
                <a:lnTo>
                  <a:pt x="471529" y="326368"/>
                </a:lnTo>
                <a:lnTo>
                  <a:pt x="472313" y="301624"/>
                </a:lnTo>
                <a:lnTo>
                  <a:pt x="471529" y="276881"/>
                </a:lnTo>
                <a:lnTo>
                  <a:pt x="465445" y="229127"/>
                </a:lnTo>
                <a:lnTo>
                  <a:pt x="453745" y="184201"/>
                </a:lnTo>
                <a:lnTo>
                  <a:pt x="436914" y="142723"/>
                </a:lnTo>
                <a:lnTo>
                  <a:pt x="415440" y="105313"/>
                </a:lnTo>
                <a:lnTo>
                  <a:pt x="389809" y="72592"/>
                </a:lnTo>
                <a:lnTo>
                  <a:pt x="360509" y="45180"/>
                </a:lnTo>
                <a:lnTo>
                  <a:pt x="328027" y="23697"/>
                </a:lnTo>
                <a:lnTo>
                  <a:pt x="292849" y="8763"/>
                </a:lnTo>
                <a:lnTo>
                  <a:pt x="255462" y="999"/>
                </a:lnTo>
                <a:lnTo>
                  <a:pt x="236092" y="0"/>
                </a:lnTo>
                <a:close/>
              </a:path>
            </a:pathLst>
          </a:custGeom>
          <a:solidFill>
            <a:srgbClr val="43AEC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849239" y="2814954"/>
            <a:ext cx="1701164" cy="2360930"/>
          </a:xfrm>
          <a:custGeom>
            <a:avLst/>
            <a:gdLst/>
            <a:ahLst/>
            <a:cxnLst/>
            <a:rect l="l" t="t" r="r" b="b"/>
            <a:pathLst>
              <a:path w="1701165" h="2360929">
                <a:moveTo>
                  <a:pt x="1184529" y="0"/>
                </a:moveTo>
                <a:lnTo>
                  <a:pt x="229235" y="0"/>
                </a:lnTo>
                <a:lnTo>
                  <a:pt x="210449" y="821"/>
                </a:lnTo>
                <a:lnTo>
                  <a:pt x="156821" y="12634"/>
                </a:lnTo>
                <a:lnTo>
                  <a:pt x="108533" y="37121"/>
                </a:lnTo>
                <a:lnTo>
                  <a:pt x="67183" y="72548"/>
                </a:lnTo>
                <a:lnTo>
                  <a:pt x="34371" y="117182"/>
                </a:lnTo>
                <a:lnTo>
                  <a:pt x="11697" y="169289"/>
                </a:lnTo>
                <a:lnTo>
                  <a:pt x="3003" y="207324"/>
                </a:lnTo>
                <a:lnTo>
                  <a:pt x="0" y="247396"/>
                </a:lnTo>
                <a:lnTo>
                  <a:pt x="0" y="2113026"/>
                </a:lnTo>
                <a:lnTo>
                  <a:pt x="3003" y="2153128"/>
                </a:lnTo>
                <a:lnTo>
                  <a:pt x="11697" y="2191180"/>
                </a:lnTo>
                <a:lnTo>
                  <a:pt x="25607" y="2226671"/>
                </a:lnTo>
                <a:lnTo>
                  <a:pt x="55218" y="2273984"/>
                </a:lnTo>
                <a:lnTo>
                  <a:pt x="93899" y="2312657"/>
                </a:lnTo>
                <a:lnTo>
                  <a:pt x="140053" y="2340965"/>
                </a:lnTo>
                <a:lnTo>
                  <a:pt x="192078" y="2357181"/>
                </a:lnTo>
                <a:lnTo>
                  <a:pt x="229235" y="2360422"/>
                </a:lnTo>
                <a:lnTo>
                  <a:pt x="1471421" y="2360422"/>
                </a:lnTo>
                <a:lnTo>
                  <a:pt x="1526391" y="2353225"/>
                </a:lnTo>
                <a:lnTo>
                  <a:pt x="1576607" y="2332787"/>
                </a:lnTo>
                <a:lnTo>
                  <a:pt x="1620456" y="2300833"/>
                </a:lnTo>
                <a:lnTo>
                  <a:pt x="1656322" y="2259088"/>
                </a:lnTo>
                <a:lnTo>
                  <a:pt x="1668018" y="2239899"/>
                </a:lnTo>
                <a:lnTo>
                  <a:pt x="229235" y="2239899"/>
                </a:lnTo>
                <a:lnTo>
                  <a:pt x="215150" y="2238993"/>
                </a:lnTo>
                <a:lnTo>
                  <a:pt x="176246" y="2226253"/>
                </a:lnTo>
                <a:lnTo>
                  <a:pt x="144376" y="2200684"/>
                </a:lnTo>
                <a:lnTo>
                  <a:pt x="122125" y="2165122"/>
                </a:lnTo>
                <a:lnTo>
                  <a:pt x="112077" y="2122405"/>
                </a:lnTo>
                <a:lnTo>
                  <a:pt x="111760" y="247396"/>
                </a:lnTo>
                <a:lnTo>
                  <a:pt x="112595" y="232223"/>
                </a:lnTo>
                <a:lnTo>
                  <a:pt x="124367" y="190271"/>
                </a:lnTo>
                <a:lnTo>
                  <a:pt x="148020" y="155864"/>
                </a:lnTo>
                <a:lnTo>
                  <a:pt x="180968" y="131827"/>
                </a:lnTo>
                <a:lnTo>
                  <a:pt x="220620" y="120986"/>
                </a:lnTo>
                <a:lnTo>
                  <a:pt x="1184529" y="120650"/>
                </a:lnTo>
                <a:lnTo>
                  <a:pt x="1184529" y="0"/>
                </a:lnTo>
                <a:close/>
              </a:path>
              <a:path w="1701165" h="2360929">
                <a:moveTo>
                  <a:pt x="1700657" y="1548130"/>
                </a:moveTo>
                <a:lnTo>
                  <a:pt x="1588769" y="1548130"/>
                </a:lnTo>
                <a:lnTo>
                  <a:pt x="1588769" y="2113026"/>
                </a:lnTo>
                <a:lnTo>
                  <a:pt x="1587934" y="2128199"/>
                </a:lnTo>
                <a:lnTo>
                  <a:pt x="1576166" y="2170174"/>
                </a:lnTo>
                <a:lnTo>
                  <a:pt x="1552529" y="2204620"/>
                </a:lnTo>
                <a:lnTo>
                  <a:pt x="1519617" y="2228696"/>
                </a:lnTo>
                <a:lnTo>
                  <a:pt x="1480027" y="2239561"/>
                </a:lnTo>
                <a:lnTo>
                  <a:pt x="229235" y="2239899"/>
                </a:lnTo>
                <a:lnTo>
                  <a:pt x="1668018" y="2239899"/>
                </a:lnTo>
                <a:lnTo>
                  <a:pt x="1688935" y="2191180"/>
                </a:lnTo>
                <a:lnTo>
                  <a:pt x="1697646" y="2153128"/>
                </a:lnTo>
                <a:lnTo>
                  <a:pt x="1700657" y="2113026"/>
                </a:lnTo>
                <a:lnTo>
                  <a:pt x="1700657" y="1548130"/>
                </a:lnTo>
                <a:close/>
              </a:path>
            </a:pathLst>
          </a:custGeom>
          <a:solidFill>
            <a:srgbClr val="B9E0E8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004431" y="2714370"/>
            <a:ext cx="193675" cy="321310"/>
          </a:xfrm>
          <a:custGeom>
            <a:avLst/>
            <a:gdLst/>
            <a:ahLst/>
            <a:cxnLst/>
            <a:rect l="l" t="t" r="r" b="b"/>
            <a:pathLst>
              <a:path w="193675" h="321310">
                <a:moveTo>
                  <a:pt x="0" y="0"/>
                </a:moveTo>
                <a:lnTo>
                  <a:pt x="0" y="321309"/>
                </a:lnTo>
                <a:lnTo>
                  <a:pt x="193421" y="160654"/>
                </a:lnTo>
                <a:lnTo>
                  <a:pt x="0" y="0"/>
                </a:lnTo>
                <a:close/>
              </a:path>
            </a:pathLst>
          </a:custGeom>
          <a:solidFill>
            <a:srgbClr val="6077A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407022" y="4753355"/>
            <a:ext cx="567055" cy="725805"/>
          </a:xfrm>
          <a:custGeom>
            <a:avLst/>
            <a:gdLst/>
            <a:ahLst/>
            <a:cxnLst/>
            <a:rect l="l" t="t" r="r" b="b"/>
            <a:pathLst>
              <a:path w="567054" h="725804">
                <a:moveTo>
                  <a:pt x="283336" y="0"/>
                </a:moveTo>
                <a:lnTo>
                  <a:pt x="237413" y="4755"/>
                </a:lnTo>
                <a:lnTo>
                  <a:pt x="193836" y="18520"/>
                </a:lnTo>
                <a:lnTo>
                  <a:pt x="153191" y="40544"/>
                </a:lnTo>
                <a:lnTo>
                  <a:pt x="116064" y="70075"/>
                </a:lnTo>
                <a:lnTo>
                  <a:pt x="83042" y="106362"/>
                </a:lnTo>
                <a:lnTo>
                  <a:pt x="54709" y="148654"/>
                </a:lnTo>
                <a:lnTo>
                  <a:pt x="31653" y="196198"/>
                </a:lnTo>
                <a:lnTo>
                  <a:pt x="14458" y="248245"/>
                </a:lnTo>
                <a:lnTo>
                  <a:pt x="3712" y="304042"/>
                </a:lnTo>
                <a:lnTo>
                  <a:pt x="0" y="362839"/>
                </a:lnTo>
                <a:lnTo>
                  <a:pt x="941" y="392546"/>
                </a:lnTo>
                <a:lnTo>
                  <a:pt x="8250" y="449899"/>
                </a:lnTo>
                <a:lnTo>
                  <a:pt x="22304" y="503878"/>
                </a:lnTo>
                <a:lnTo>
                  <a:pt x="42515" y="553733"/>
                </a:lnTo>
                <a:lnTo>
                  <a:pt x="68295" y="598713"/>
                </a:lnTo>
                <a:lnTo>
                  <a:pt x="99055" y="638068"/>
                </a:lnTo>
                <a:lnTo>
                  <a:pt x="134208" y="671046"/>
                </a:lnTo>
                <a:lnTo>
                  <a:pt x="173164" y="696898"/>
                </a:lnTo>
                <a:lnTo>
                  <a:pt x="215336" y="714873"/>
                </a:lnTo>
                <a:lnTo>
                  <a:pt x="260135" y="724220"/>
                </a:lnTo>
                <a:lnTo>
                  <a:pt x="283336" y="725424"/>
                </a:lnTo>
                <a:lnTo>
                  <a:pt x="306556" y="724220"/>
                </a:lnTo>
                <a:lnTo>
                  <a:pt x="351386" y="714873"/>
                </a:lnTo>
                <a:lnTo>
                  <a:pt x="393580" y="696898"/>
                </a:lnTo>
                <a:lnTo>
                  <a:pt x="432552" y="671046"/>
                </a:lnTo>
                <a:lnTo>
                  <a:pt x="467712" y="638068"/>
                </a:lnTo>
                <a:lnTo>
                  <a:pt x="494083" y="604774"/>
                </a:lnTo>
                <a:lnTo>
                  <a:pt x="283336" y="604774"/>
                </a:lnTo>
                <a:lnTo>
                  <a:pt x="267850" y="603970"/>
                </a:lnTo>
                <a:lnTo>
                  <a:pt x="223631" y="592426"/>
                </a:lnTo>
                <a:lnTo>
                  <a:pt x="183801" y="568493"/>
                </a:lnTo>
                <a:lnTo>
                  <a:pt x="149685" y="533860"/>
                </a:lnTo>
                <a:lnTo>
                  <a:pt x="122606" y="490217"/>
                </a:lnTo>
                <a:lnTo>
                  <a:pt x="103891" y="439255"/>
                </a:lnTo>
                <a:lnTo>
                  <a:pt x="94862" y="382662"/>
                </a:lnTo>
                <a:lnTo>
                  <a:pt x="94234" y="362839"/>
                </a:lnTo>
                <a:lnTo>
                  <a:pt x="94862" y="342996"/>
                </a:lnTo>
                <a:lnTo>
                  <a:pt x="99739" y="304688"/>
                </a:lnTo>
                <a:lnTo>
                  <a:pt x="115373" y="251606"/>
                </a:lnTo>
                <a:lnTo>
                  <a:pt x="139811" y="205287"/>
                </a:lnTo>
                <a:lnTo>
                  <a:pt x="171729" y="167422"/>
                </a:lnTo>
                <a:lnTo>
                  <a:pt x="209802" y="139703"/>
                </a:lnTo>
                <a:lnTo>
                  <a:pt x="252705" y="123823"/>
                </a:lnTo>
                <a:lnTo>
                  <a:pt x="283336" y="120650"/>
                </a:lnTo>
                <a:lnTo>
                  <a:pt x="493924" y="120650"/>
                </a:lnTo>
                <a:lnTo>
                  <a:pt x="483584" y="106362"/>
                </a:lnTo>
                <a:lnTo>
                  <a:pt x="450554" y="70075"/>
                </a:lnTo>
                <a:lnTo>
                  <a:pt x="413426" y="40544"/>
                </a:lnTo>
                <a:lnTo>
                  <a:pt x="372788" y="18520"/>
                </a:lnTo>
                <a:lnTo>
                  <a:pt x="329229" y="4755"/>
                </a:lnTo>
                <a:lnTo>
                  <a:pt x="306538" y="1204"/>
                </a:lnTo>
                <a:lnTo>
                  <a:pt x="283336" y="0"/>
                </a:lnTo>
                <a:close/>
              </a:path>
              <a:path w="567054" h="725804">
                <a:moveTo>
                  <a:pt x="493924" y="120650"/>
                </a:moveTo>
                <a:lnTo>
                  <a:pt x="283336" y="120650"/>
                </a:lnTo>
                <a:lnTo>
                  <a:pt x="298823" y="121453"/>
                </a:lnTo>
                <a:lnTo>
                  <a:pt x="313968" y="123823"/>
                </a:lnTo>
                <a:lnTo>
                  <a:pt x="356871" y="139703"/>
                </a:lnTo>
                <a:lnTo>
                  <a:pt x="394944" y="167422"/>
                </a:lnTo>
                <a:lnTo>
                  <a:pt x="426862" y="205287"/>
                </a:lnTo>
                <a:lnTo>
                  <a:pt x="451300" y="251606"/>
                </a:lnTo>
                <a:lnTo>
                  <a:pt x="466934" y="304688"/>
                </a:lnTo>
                <a:lnTo>
                  <a:pt x="471811" y="342996"/>
                </a:lnTo>
                <a:lnTo>
                  <a:pt x="472440" y="362839"/>
                </a:lnTo>
                <a:lnTo>
                  <a:pt x="471811" y="382662"/>
                </a:lnTo>
                <a:lnTo>
                  <a:pt x="466934" y="420933"/>
                </a:lnTo>
                <a:lnTo>
                  <a:pt x="451300" y="473960"/>
                </a:lnTo>
                <a:lnTo>
                  <a:pt x="426862" y="520230"/>
                </a:lnTo>
                <a:lnTo>
                  <a:pt x="394944" y="558054"/>
                </a:lnTo>
                <a:lnTo>
                  <a:pt x="356871" y="585741"/>
                </a:lnTo>
                <a:lnTo>
                  <a:pt x="313968" y="601603"/>
                </a:lnTo>
                <a:lnTo>
                  <a:pt x="283336" y="604774"/>
                </a:lnTo>
                <a:lnTo>
                  <a:pt x="494083" y="604774"/>
                </a:lnTo>
                <a:lnTo>
                  <a:pt x="524245" y="553733"/>
                </a:lnTo>
                <a:lnTo>
                  <a:pt x="544441" y="503878"/>
                </a:lnTo>
                <a:lnTo>
                  <a:pt x="558472" y="449899"/>
                </a:lnTo>
                <a:lnTo>
                  <a:pt x="565750" y="392546"/>
                </a:lnTo>
                <a:lnTo>
                  <a:pt x="566674" y="362839"/>
                </a:lnTo>
                <a:lnTo>
                  <a:pt x="565732" y="333112"/>
                </a:lnTo>
                <a:lnTo>
                  <a:pt x="558423" y="275722"/>
                </a:lnTo>
                <a:lnTo>
                  <a:pt x="544369" y="221706"/>
                </a:lnTo>
                <a:lnTo>
                  <a:pt x="524158" y="171816"/>
                </a:lnTo>
                <a:lnTo>
                  <a:pt x="498378" y="126804"/>
                </a:lnTo>
                <a:lnTo>
                  <a:pt x="493924" y="120650"/>
                </a:lnTo>
                <a:close/>
              </a:path>
            </a:pathLst>
          </a:custGeom>
          <a:solidFill>
            <a:srgbClr val="43AEC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501257" y="4874005"/>
            <a:ext cx="378460" cy="484505"/>
          </a:xfrm>
          <a:custGeom>
            <a:avLst/>
            <a:gdLst/>
            <a:ahLst/>
            <a:cxnLst/>
            <a:rect l="l" t="t" r="r" b="b"/>
            <a:pathLst>
              <a:path w="378459" h="484504">
                <a:moveTo>
                  <a:pt x="189102" y="0"/>
                </a:moveTo>
                <a:lnTo>
                  <a:pt x="234490" y="7047"/>
                </a:lnTo>
                <a:lnTo>
                  <a:pt x="275930" y="27061"/>
                </a:lnTo>
                <a:lnTo>
                  <a:pt x="312099" y="58350"/>
                </a:lnTo>
                <a:lnTo>
                  <a:pt x="341670" y="99221"/>
                </a:lnTo>
                <a:lnTo>
                  <a:pt x="363321" y="147982"/>
                </a:lnTo>
                <a:lnTo>
                  <a:pt x="375726" y="202941"/>
                </a:lnTo>
                <a:lnTo>
                  <a:pt x="378206" y="242189"/>
                </a:lnTo>
                <a:lnTo>
                  <a:pt x="377577" y="262012"/>
                </a:lnTo>
                <a:lnTo>
                  <a:pt x="372700" y="300283"/>
                </a:lnTo>
                <a:lnTo>
                  <a:pt x="357066" y="353310"/>
                </a:lnTo>
                <a:lnTo>
                  <a:pt x="332628" y="399580"/>
                </a:lnTo>
                <a:lnTo>
                  <a:pt x="300710" y="437404"/>
                </a:lnTo>
                <a:lnTo>
                  <a:pt x="262637" y="465091"/>
                </a:lnTo>
                <a:lnTo>
                  <a:pt x="219734" y="480953"/>
                </a:lnTo>
                <a:lnTo>
                  <a:pt x="189102" y="484124"/>
                </a:lnTo>
                <a:lnTo>
                  <a:pt x="173616" y="483320"/>
                </a:lnTo>
                <a:lnTo>
                  <a:pt x="129397" y="471776"/>
                </a:lnTo>
                <a:lnTo>
                  <a:pt x="89567" y="447843"/>
                </a:lnTo>
                <a:lnTo>
                  <a:pt x="55451" y="413210"/>
                </a:lnTo>
                <a:lnTo>
                  <a:pt x="28372" y="369567"/>
                </a:lnTo>
                <a:lnTo>
                  <a:pt x="9657" y="318605"/>
                </a:lnTo>
                <a:lnTo>
                  <a:pt x="628" y="262012"/>
                </a:lnTo>
                <a:lnTo>
                  <a:pt x="0" y="242189"/>
                </a:lnTo>
                <a:lnTo>
                  <a:pt x="628" y="222346"/>
                </a:lnTo>
                <a:lnTo>
                  <a:pt x="5505" y="184038"/>
                </a:lnTo>
                <a:lnTo>
                  <a:pt x="21139" y="130956"/>
                </a:lnTo>
                <a:lnTo>
                  <a:pt x="45577" y="84637"/>
                </a:lnTo>
                <a:lnTo>
                  <a:pt x="77495" y="46772"/>
                </a:lnTo>
                <a:lnTo>
                  <a:pt x="115568" y="19053"/>
                </a:lnTo>
                <a:lnTo>
                  <a:pt x="158471" y="3173"/>
                </a:lnTo>
                <a:lnTo>
                  <a:pt x="189102" y="0"/>
                </a:lnTo>
                <a:close/>
              </a:path>
            </a:pathLst>
          </a:custGeom>
          <a:ln w="9144">
            <a:solidFill>
              <a:srgbClr val="43AE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407022" y="4753355"/>
            <a:ext cx="567055" cy="725805"/>
          </a:xfrm>
          <a:custGeom>
            <a:avLst/>
            <a:gdLst/>
            <a:ahLst/>
            <a:cxnLst/>
            <a:rect l="l" t="t" r="r" b="b"/>
            <a:pathLst>
              <a:path w="567054" h="725804">
                <a:moveTo>
                  <a:pt x="283336" y="0"/>
                </a:moveTo>
                <a:lnTo>
                  <a:pt x="237413" y="4755"/>
                </a:lnTo>
                <a:lnTo>
                  <a:pt x="193836" y="18520"/>
                </a:lnTo>
                <a:lnTo>
                  <a:pt x="153191" y="40544"/>
                </a:lnTo>
                <a:lnTo>
                  <a:pt x="116064" y="70075"/>
                </a:lnTo>
                <a:lnTo>
                  <a:pt x="83042" y="106362"/>
                </a:lnTo>
                <a:lnTo>
                  <a:pt x="54709" y="148654"/>
                </a:lnTo>
                <a:lnTo>
                  <a:pt x="31653" y="196198"/>
                </a:lnTo>
                <a:lnTo>
                  <a:pt x="14458" y="248245"/>
                </a:lnTo>
                <a:lnTo>
                  <a:pt x="3712" y="304042"/>
                </a:lnTo>
                <a:lnTo>
                  <a:pt x="0" y="362839"/>
                </a:lnTo>
                <a:lnTo>
                  <a:pt x="941" y="392546"/>
                </a:lnTo>
                <a:lnTo>
                  <a:pt x="8250" y="449899"/>
                </a:lnTo>
                <a:lnTo>
                  <a:pt x="22304" y="503878"/>
                </a:lnTo>
                <a:lnTo>
                  <a:pt x="42515" y="553733"/>
                </a:lnTo>
                <a:lnTo>
                  <a:pt x="68295" y="598713"/>
                </a:lnTo>
                <a:lnTo>
                  <a:pt x="99055" y="638068"/>
                </a:lnTo>
                <a:lnTo>
                  <a:pt x="134208" y="671046"/>
                </a:lnTo>
                <a:lnTo>
                  <a:pt x="173164" y="696898"/>
                </a:lnTo>
                <a:lnTo>
                  <a:pt x="215336" y="714873"/>
                </a:lnTo>
                <a:lnTo>
                  <a:pt x="260135" y="724220"/>
                </a:lnTo>
                <a:lnTo>
                  <a:pt x="283336" y="725424"/>
                </a:lnTo>
                <a:lnTo>
                  <a:pt x="306556" y="724220"/>
                </a:lnTo>
                <a:lnTo>
                  <a:pt x="351386" y="714873"/>
                </a:lnTo>
                <a:lnTo>
                  <a:pt x="393580" y="696898"/>
                </a:lnTo>
                <a:lnTo>
                  <a:pt x="432552" y="671046"/>
                </a:lnTo>
                <a:lnTo>
                  <a:pt x="467712" y="638068"/>
                </a:lnTo>
                <a:lnTo>
                  <a:pt x="498472" y="598713"/>
                </a:lnTo>
                <a:lnTo>
                  <a:pt x="524245" y="553733"/>
                </a:lnTo>
                <a:lnTo>
                  <a:pt x="544441" y="503878"/>
                </a:lnTo>
                <a:lnTo>
                  <a:pt x="558472" y="449899"/>
                </a:lnTo>
                <a:lnTo>
                  <a:pt x="565750" y="392546"/>
                </a:lnTo>
                <a:lnTo>
                  <a:pt x="566674" y="362839"/>
                </a:lnTo>
                <a:lnTo>
                  <a:pt x="565732" y="333112"/>
                </a:lnTo>
                <a:lnTo>
                  <a:pt x="558423" y="275722"/>
                </a:lnTo>
                <a:lnTo>
                  <a:pt x="544369" y="221706"/>
                </a:lnTo>
                <a:lnTo>
                  <a:pt x="524158" y="171816"/>
                </a:lnTo>
                <a:lnTo>
                  <a:pt x="498378" y="126804"/>
                </a:lnTo>
                <a:lnTo>
                  <a:pt x="467618" y="87421"/>
                </a:lnTo>
                <a:lnTo>
                  <a:pt x="432465" y="54418"/>
                </a:lnTo>
                <a:lnTo>
                  <a:pt x="393509" y="28547"/>
                </a:lnTo>
                <a:lnTo>
                  <a:pt x="351337" y="10558"/>
                </a:lnTo>
                <a:lnTo>
                  <a:pt x="306538" y="1204"/>
                </a:lnTo>
                <a:lnTo>
                  <a:pt x="283336" y="0"/>
                </a:lnTo>
                <a:close/>
              </a:path>
            </a:pathLst>
          </a:custGeom>
          <a:ln w="9144">
            <a:solidFill>
              <a:srgbClr val="43AE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223375" y="2578735"/>
            <a:ext cx="471170" cy="606425"/>
          </a:xfrm>
          <a:custGeom>
            <a:avLst/>
            <a:gdLst/>
            <a:ahLst/>
            <a:cxnLst/>
            <a:rect l="l" t="t" r="r" b="b"/>
            <a:pathLst>
              <a:path w="471170" h="606425">
                <a:moveTo>
                  <a:pt x="235330" y="0"/>
                </a:moveTo>
                <a:lnTo>
                  <a:pt x="197170" y="3968"/>
                </a:lnTo>
                <a:lnTo>
                  <a:pt x="143750" y="23828"/>
                </a:lnTo>
                <a:lnTo>
                  <a:pt x="111390" y="45427"/>
                </a:lnTo>
                <a:lnTo>
                  <a:pt x="82200" y="72986"/>
                </a:lnTo>
                <a:lnTo>
                  <a:pt x="56664" y="105878"/>
                </a:lnTo>
                <a:lnTo>
                  <a:pt x="35269" y="143480"/>
                </a:lnTo>
                <a:lnTo>
                  <a:pt x="18500" y="185165"/>
                </a:lnTo>
                <a:lnTo>
                  <a:pt x="6842" y="230311"/>
                </a:lnTo>
                <a:lnTo>
                  <a:pt x="780" y="278291"/>
                </a:lnTo>
                <a:lnTo>
                  <a:pt x="0" y="303149"/>
                </a:lnTo>
                <a:lnTo>
                  <a:pt x="780" y="328024"/>
                </a:lnTo>
                <a:lnTo>
                  <a:pt x="6842" y="376035"/>
                </a:lnTo>
                <a:lnTo>
                  <a:pt x="18500" y="421205"/>
                </a:lnTo>
                <a:lnTo>
                  <a:pt x="35269" y="462909"/>
                </a:lnTo>
                <a:lnTo>
                  <a:pt x="56664" y="500525"/>
                </a:lnTo>
                <a:lnTo>
                  <a:pt x="82200" y="533427"/>
                </a:lnTo>
                <a:lnTo>
                  <a:pt x="111390" y="560991"/>
                </a:lnTo>
                <a:lnTo>
                  <a:pt x="143750" y="582594"/>
                </a:lnTo>
                <a:lnTo>
                  <a:pt x="178794" y="597612"/>
                </a:lnTo>
                <a:lnTo>
                  <a:pt x="235330" y="606425"/>
                </a:lnTo>
                <a:lnTo>
                  <a:pt x="254643" y="605419"/>
                </a:lnTo>
                <a:lnTo>
                  <a:pt x="309757" y="590965"/>
                </a:lnTo>
                <a:lnTo>
                  <a:pt x="343541" y="572577"/>
                </a:lnTo>
                <a:lnTo>
                  <a:pt x="374392" y="547915"/>
                </a:lnTo>
                <a:lnTo>
                  <a:pt x="401827" y="517604"/>
                </a:lnTo>
                <a:lnTo>
                  <a:pt x="425361" y="482267"/>
                </a:lnTo>
                <a:lnTo>
                  <a:pt x="444509" y="442529"/>
                </a:lnTo>
                <a:lnTo>
                  <a:pt x="458785" y="399014"/>
                </a:lnTo>
                <a:lnTo>
                  <a:pt x="467707" y="352346"/>
                </a:lnTo>
                <a:lnTo>
                  <a:pt x="470789" y="303149"/>
                </a:lnTo>
                <a:lnTo>
                  <a:pt x="470008" y="278291"/>
                </a:lnTo>
                <a:lnTo>
                  <a:pt x="463946" y="230311"/>
                </a:lnTo>
                <a:lnTo>
                  <a:pt x="452286" y="185165"/>
                </a:lnTo>
                <a:lnTo>
                  <a:pt x="435513" y="143480"/>
                </a:lnTo>
                <a:lnTo>
                  <a:pt x="414112" y="105878"/>
                </a:lnTo>
                <a:lnTo>
                  <a:pt x="388567" y="72986"/>
                </a:lnTo>
                <a:lnTo>
                  <a:pt x="359363" y="45427"/>
                </a:lnTo>
                <a:lnTo>
                  <a:pt x="326985" y="23828"/>
                </a:lnTo>
                <a:lnTo>
                  <a:pt x="291916" y="8812"/>
                </a:lnTo>
                <a:lnTo>
                  <a:pt x="235330" y="0"/>
                </a:lnTo>
                <a:close/>
              </a:path>
            </a:pathLst>
          </a:custGeom>
          <a:solidFill>
            <a:srgbClr val="43AEC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223375" y="2578735"/>
            <a:ext cx="471170" cy="606425"/>
          </a:xfrm>
          <a:custGeom>
            <a:avLst/>
            <a:gdLst/>
            <a:ahLst/>
            <a:cxnLst/>
            <a:rect l="l" t="t" r="r" b="b"/>
            <a:pathLst>
              <a:path w="471170" h="606425">
                <a:moveTo>
                  <a:pt x="235330" y="0"/>
                </a:moveTo>
                <a:lnTo>
                  <a:pt x="197170" y="3968"/>
                </a:lnTo>
                <a:lnTo>
                  <a:pt x="143750" y="23828"/>
                </a:lnTo>
                <a:lnTo>
                  <a:pt x="111390" y="45427"/>
                </a:lnTo>
                <a:lnTo>
                  <a:pt x="82200" y="72986"/>
                </a:lnTo>
                <a:lnTo>
                  <a:pt x="56664" y="105878"/>
                </a:lnTo>
                <a:lnTo>
                  <a:pt x="35269" y="143480"/>
                </a:lnTo>
                <a:lnTo>
                  <a:pt x="18500" y="185165"/>
                </a:lnTo>
                <a:lnTo>
                  <a:pt x="6842" y="230311"/>
                </a:lnTo>
                <a:lnTo>
                  <a:pt x="780" y="278291"/>
                </a:lnTo>
                <a:lnTo>
                  <a:pt x="0" y="303149"/>
                </a:lnTo>
                <a:lnTo>
                  <a:pt x="780" y="328024"/>
                </a:lnTo>
                <a:lnTo>
                  <a:pt x="6842" y="376035"/>
                </a:lnTo>
                <a:lnTo>
                  <a:pt x="18500" y="421205"/>
                </a:lnTo>
                <a:lnTo>
                  <a:pt x="35269" y="462909"/>
                </a:lnTo>
                <a:lnTo>
                  <a:pt x="56664" y="500525"/>
                </a:lnTo>
                <a:lnTo>
                  <a:pt x="82200" y="533427"/>
                </a:lnTo>
                <a:lnTo>
                  <a:pt x="111390" y="560991"/>
                </a:lnTo>
                <a:lnTo>
                  <a:pt x="143750" y="582594"/>
                </a:lnTo>
                <a:lnTo>
                  <a:pt x="178794" y="597612"/>
                </a:lnTo>
                <a:lnTo>
                  <a:pt x="235330" y="606425"/>
                </a:lnTo>
                <a:lnTo>
                  <a:pt x="254643" y="605419"/>
                </a:lnTo>
                <a:lnTo>
                  <a:pt x="309757" y="590965"/>
                </a:lnTo>
                <a:lnTo>
                  <a:pt x="343541" y="572577"/>
                </a:lnTo>
                <a:lnTo>
                  <a:pt x="374392" y="547915"/>
                </a:lnTo>
                <a:lnTo>
                  <a:pt x="401827" y="517604"/>
                </a:lnTo>
                <a:lnTo>
                  <a:pt x="425361" y="482267"/>
                </a:lnTo>
                <a:lnTo>
                  <a:pt x="444509" y="442529"/>
                </a:lnTo>
                <a:lnTo>
                  <a:pt x="458785" y="399014"/>
                </a:lnTo>
                <a:lnTo>
                  <a:pt x="467707" y="352346"/>
                </a:lnTo>
                <a:lnTo>
                  <a:pt x="470789" y="303149"/>
                </a:lnTo>
                <a:lnTo>
                  <a:pt x="470008" y="278291"/>
                </a:lnTo>
                <a:lnTo>
                  <a:pt x="463946" y="230311"/>
                </a:lnTo>
                <a:lnTo>
                  <a:pt x="452286" y="185165"/>
                </a:lnTo>
                <a:lnTo>
                  <a:pt x="435513" y="143480"/>
                </a:lnTo>
                <a:lnTo>
                  <a:pt x="414112" y="105878"/>
                </a:lnTo>
                <a:lnTo>
                  <a:pt x="388567" y="72986"/>
                </a:lnTo>
                <a:lnTo>
                  <a:pt x="359363" y="45427"/>
                </a:lnTo>
                <a:lnTo>
                  <a:pt x="326985" y="23828"/>
                </a:lnTo>
                <a:lnTo>
                  <a:pt x="291916" y="8812"/>
                </a:lnTo>
                <a:lnTo>
                  <a:pt x="235330" y="0"/>
                </a:lnTo>
                <a:close/>
              </a:path>
            </a:pathLst>
          </a:custGeom>
          <a:ln w="9144">
            <a:solidFill>
              <a:srgbClr val="83CFD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607679" y="2821051"/>
            <a:ext cx="1701164" cy="2362200"/>
          </a:xfrm>
          <a:custGeom>
            <a:avLst/>
            <a:gdLst/>
            <a:ahLst/>
            <a:cxnLst/>
            <a:rect l="l" t="t" r="r" b="b"/>
            <a:pathLst>
              <a:path w="1701165" h="2362200">
                <a:moveTo>
                  <a:pt x="1471549" y="0"/>
                </a:moveTo>
                <a:lnTo>
                  <a:pt x="229107" y="0"/>
                </a:lnTo>
                <a:lnTo>
                  <a:pt x="210323" y="821"/>
                </a:lnTo>
                <a:lnTo>
                  <a:pt x="156707" y="12635"/>
                </a:lnTo>
                <a:lnTo>
                  <a:pt x="108441" y="37127"/>
                </a:lnTo>
                <a:lnTo>
                  <a:pt x="67119" y="72564"/>
                </a:lnTo>
                <a:lnTo>
                  <a:pt x="34335" y="117217"/>
                </a:lnTo>
                <a:lnTo>
                  <a:pt x="11684" y="169355"/>
                </a:lnTo>
                <a:lnTo>
                  <a:pt x="2999" y="207416"/>
                </a:lnTo>
                <a:lnTo>
                  <a:pt x="0" y="247523"/>
                </a:lnTo>
                <a:lnTo>
                  <a:pt x="0" y="2114423"/>
                </a:lnTo>
                <a:lnTo>
                  <a:pt x="2999" y="2154532"/>
                </a:lnTo>
                <a:lnTo>
                  <a:pt x="11684" y="2192604"/>
                </a:lnTo>
                <a:lnTo>
                  <a:pt x="25580" y="2228122"/>
                </a:lnTo>
                <a:lnTo>
                  <a:pt x="55164" y="2275489"/>
                </a:lnTo>
                <a:lnTo>
                  <a:pt x="93817" y="2314219"/>
                </a:lnTo>
                <a:lnTo>
                  <a:pt x="139946" y="2342576"/>
                </a:lnTo>
                <a:lnTo>
                  <a:pt x="191955" y="2358824"/>
                </a:lnTo>
                <a:lnTo>
                  <a:pt x="229107" y="2362073"/>
                </a:lnTo>
                <a:lnTo>
                  <a:pt x="1184528" y="2362073"/>
                </a:lnTo>
                <a:lnTo>
                  <a:pt x="1184528" y="2241296"/>
                </a:lnTo>
                <a:lnTo>
                  <a:pt x="229107" y="2241296"/>
                </a:lnTo>
                <a:lnTo>
                  <a:pt x="215039" y="2240391"/>
                </a:lnTo>
                <a:lnTo>
                  <a:pt x="176149" y="2227662"/>
                </a:lnTo>
                <a:lnTo>
                  <a:pt x="144261" y="2202108"/>
                </a:lnTo>
                <a:lnTo>
                  <a:pt x="121988" y="2166553"/>
                </a:lnTo>
                <a:lnTo>
                  <a:pt x="111944" y="2123823"/>
                </a:lnTo>
                <a:lnTo>
                  <a:pt x="111632" y="247523"/>
                </a:lnTo>
                <a:lnTo>
                  <a:pt x="112469" y="232356"/>
                </a:lnTo>
                <a:lnTo>
                  <a:pt x="124250" y="190399"/>
                </a:lnTo>
                <a:lnTo>
                  <a:pt x="147906" y="155962"/>
                </a:lnTo>
                <a:lnTo>
                  <a:pt x="180829" y="131881"/>
                </a:lnTo>
                <a:lnTo>
                  <a:pt x="220411" y="120994"/>
                </a:lnTo>
                <a:lnTo>
                  <a:pt x="1668070" y="120650"/>
                </a:lnTo>
                <a:lnTo>
                  <a:pt x="1666260" y="117217"/>
                </a:lnTo>
                <a:lnTo>
                  <a:pt x="1633442" y="72564"/>
                </a:lnTo>
                <a:lnTo>
                  <a:pt x="1592102" y="37127"/>
                </a:lnTo>
                <a:lnTo>
                  <a:pt x="1543851" y="12635"/>
                </a:lnTo>
                <a:lnTo>
                  <a:pt x="1490299" y="821"/>
                </a:lnTo>
                <a:lnTo>
                  <a:pt x="1471549" y="0"/>
                </a:lnTo>
                <a:close/>
              </a:path>
              <a:path w="1701165" h="2362200">
                <a:moveTo>
                  <a:pt x="1668070" y="120650"/>
                </a:moveTo>
                <a:lnTo>
                  <a:pt x="1471549" y="120650"/>
                </a:lnTo>
                <a:lnTo>
                  <a:pt x="1485595" y="121557"/>
                </a:lnTo>
                <a:lnTo>
                  <a:pt x="1499153" y="124208"/>
                </a:lnTo>
                <a:lnTo>
                  <a:pt x="1535936" y="141572"/>
                </a:lnTo>
                <a:lnTo>
                  <a:pt x="1564848" y="170839"/>
                </a:lnTo>
                <a:lnTo>
                  <a:pt x="1583284" y="209163"/>
                </a:lnTo>
                <a:lnTo>
                  <a:pt x="1588770" y="812926"/>
                </a:lnTo>
                <a:lnTo>
                  <a:pt x="1700656" y="812926"/>
                </a:lnTo>
                <a:lnTo>
                  <a:pt x="1700656" y="247523"/>
                </a:lnTo>
                <a:lnTo>
                  <a:pt x="1699895" y="227246"/>
                </a:lnTo>
                <a:lnTo>
                  <a:pt x="1693981" y="188098"/>
                </a:lnTo>
                <a:lnTo>
                  <a:pt x="1682611" y="151251"/>
                </a:lnTo>
                <a:lnTo>
                  <a:pt x="1675028" y="133850"/>
                </a:lnTo>
                <a:lnTo>
                  <a:pt x="1668070" y="120650"/>
                </a:lnTo>
                <a:close/>
              </a:path>
            </a:pathLst>
          </a:custGeom>
          <a:solidFill>
            <a:srgbClr val="6077A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607679" y="2821051"/>
            <a:ext cx="1701164" cy="2362200"/>
          </a:xfrm>
          <a:custGeom>
            <a:avLst/>
            <a:gdLst/>
            <a:ahLst/>
            <a:cxnLst/>
            <a:rect l="l" t="t" r="r" b="b"/>
            <a:pathLst>
              <a:path w="1701165" h="2362200">
                <a:moveTo>
                  <a:pt x="229107" y="0"/>
                </a:moveTo>
                <a:lnTo>
                  <a:pt x="174063" y="7203"/>
                </a:lnTo>
                <a:lnTo>
                  <a:pt x="123837" y="27661"/>
                </a:lnTo>
                <a:lnTo>
                  <a:pt x="80023" y="59642"/>
                </a:lnTo>
                <a:lnTo>
                  <a:pt x="44216" y="101416"/>
                </a:lnTo>
                <a:lnTo>
                  <a:pt x="18010" y="151251"/>
                </a:lnTo>
                <a:lnTo>
                  <a:pt x="6660" y="188098"/>
                </a:lnTo>
                <a:lnTo>
                  <a:pt x="759" y="227246"/>
                </a:lnTo>
                <a:lnTo>
                  <a:pt x="0" y="247523"/>
                </a:lnTo>
                <a:lnTo>
                  <a:pt x="0" y="2114423"/>
                </a:lnTo>
                <a:lnTo>
                  <a:pt x="2999" y="2154532"/>
                </a:lnTo>
                <a:lnTo>
                  <a:pt x="11684" y="2192604"/>
                </a:lnTo>
                <a:lnTo>
                  <a:pt x="25580" y="2228122"/>
                </a:lnTo>
                <a:lnTo>
                  <a:pt x="55164" y="2275489"/>
                </a:lnTo>
                <a:lnTo>
                  <a:pt x="93817" y="2314219"/>
                </a:lnTo>
                <a:lnTo>
                  <a:pt x="139946" y="2342576"/>
                </a:lnTo>
                <a:lnTo>
                  <a:pt x="191955" y="2358824"/>
                </a:lnTo>
                <a:lnTo>
                  <a:pt x="229107" y="2362073"/>
                </a:lnTo>
                <a:lnTo>
                  <a:pt x="1184528" y="2362073"/>
                </a:lnTo>
                <a:lnTo>
                  <a:pt x="1184528" y="2241296"/>
                </a:lnTo>
                <a:lnTo>
                  <a:pt x="229107" y="2241296"/>
                </a:lnTo>
                <a:lnTo>
                  <a:pt x="215039" y="2240391"/>
                </a:lnTo>
                <a:lnTo>
                  <a:pt x="176149" y="2227662"/>
                </a:lnTo>
                <a:lnTo>
                  <a:pt x="144261" y="2202108"/>
                </a:lnTo>
                <a:lnTo>
                  <a:pt x="121988" y="2166553"/>
                </a:lnTo>
                <a:lnTo>
                  <a:pt x="111944" y="2123823"/>
                </a:lnTo>
                <a:lnTo>
                  <a:pt x="111632" y="247523"/>
                </a:lnTo>
                <a:lnTo>
                  <a:pt x="112469" y="232356"/>
                </a:lnTo>
                <a:lnTo>
                  <a:pt x="124250" y="190399"/>
                </a:lnTo>
                <a:lnTo>
                  <a:pt x="147906" y="155962"/>
                </a:lnTo>
                <a:lnTo>
                  <a:pt x="180829" y="131881"/>
                </a:lnTo>
                <a:lnTo>
                  <a:pt x="220411" y="120994"/>
                </a:lnTo>
                <a:lnTo>
                  <a:pt x="1471549" y="120650"/>
                </a:lnTo>
                <a:lnTo>
                  <a:pt x="1485595" y="121557"/>
                </a:lnTo>
                <a:lnTo>
                  <a:pt x="1524420" y="134321"/>
                </a:lnTo>
                <a:lnTo>
                  <a:pt x="1556246" y="159937"/>
                </a:lnTo>
                <a:lnTo>
                  <a:pt x="1578464" y="195558"/>
                </a:lnTo>
                <a:lnTo>
                  <a:pt x="1588465" y="238339"/>
                </a:lnTo>
                <a:lnTo>
                  <a:pt x="1588770" y="812926"/>
                </a:lnTo>
                <a:lnTo>
                  <a:pt x="1700656" y="812926"/>
                </a:lnTo>
                <a:lnTo>
                  <a:pt x="1700656" y="247523"/>
                </a:lnTo>
                <a:lnTo>
                  <a:pt x="1699895" y="227246"/>
                </a:lnTo>
                <a:lnTo>
                  <a:pt x="1693981" y="188098"/>
                </a:lnTo>
                <a:lnTo>
                  <a:pt x="1682611" y="151251"/>
                </a:lnTo>
                <a:lnTo>
                  <a:pt x="1656367" y="101416"/>
                </a:lnTo>
                <a:lnTo>
                  <a:pt x="1620529" y="59642"/>
                </a:lnTo>
                <a:lnTo>
                  <a:pt x="1576707" y="27661"/>
                </a:lnTo>
                <a:lnTo>
                  <a:pt x="1526510" y="7203"/>
                </a:lnTo>
                <a:lnTo>
                  <a:pt x="1471549" y="0"/>
                </a:lnTo>
                <a:lnTo>
                  <a:pt x="229107" y="0"/>
                </a:lnTo>
                <a:close/>
              </a:path>
            </a:pathLst>
          </a:custGeom>
          <a:ln w="9144">
            <a:solidFill>
              <a:srgbClr val="83CFD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9741534" y="4962144"/>
            <a:ext cx="193675" cy="321945"/>
          </a:xfrm>
          <a:custGeom>
            <a:avLst/>
            <a:gdLst/>
            <a:ahLst/>
            <a:cxnLst/>
            <a:rect l="l" t="t" r="r" b="b"/>
            <a:pathLst>
              <a:path w="193675" h="321945">
                <a:moveTo>
                  <a:pt x="0" y="0"/>
                </a:moveTo>
                <a:lnTo>
                  <a:pt x="0" y="321563"/>
                </a:lnTo>
                <a:lnTo>
                  <a:pt x="193294" y="160781"/>
                </a:lnTo>
                <a:lnTo>
                  <a:pt x="0" y="0"/>
                </a:lnTo>
                <a:close/>
              </a:path>
            </a:pathLst>
          </a:custGeom>
          <a:solidFill>
            <a:srgbClr val="83CFD6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741534" y="4962144"/>
            <a:ext cx="193675" cy="321945"/>
          </a:xfrm>
          <a:custGeom>
            <a:avLst/>
            <a:gdLst/>
            <a:ahLst/>
            <a:cxnLst/>
            <a:rect l="l" t="t" r="r" b="b"/>
            <a:pathLst>
              <a:path w="193675" h="321945">
                <a:moveTo>
                  <a:pt x="0" y="0"/>
                </a:moveTo>
                <a:lnTo>
                  <a:pt x="0" y="321563"/>
                </a:lnTo>
                <a:lnTo>
                  <a:pt x="193294" y="160781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83CFD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174606" y="2517775"/>
            <a:ext cx="567055" cy="727075"/>
          </a:xfrm>
          <a:custGeom>
            <a:avLst/>
            <a:gdLst/>
            <a:ahLst/>
            <a:cxnLst/>
            <a:rect l="l" t="t" r="r" b="b"/>
            <a:pathLst>
              <a:path w="567054" h="727075">
                <a:moveTo>
                  <a:pt x="283210" y="0"/>
                </a:moveTo>
                <a:lnTo>
                  <a:pt x="237321" y="4762"/>
                </a:lnTo>
                <a:lnTo>
                  <a:pt x="193771" y="18549"/>
                </a:lnTo>
                <a:lnTo>
                  <a:pt x="153148" y="40606"/>
                </a:lnTo>
                <a:lnTo>
                  <a:pt x="116037" y="70181"/>
                </a:lnTo>
                <a:lnTo>
                  <a:pt x="83026" y="106521"/>
                </a:lnTo>
                <a:lnTo>
                  <a:pt x="54701" y="148873"/>
                </a:lnTo>
                <a:lnTo>
                  <a:pt x="31649" y="196485"/>
                </a:lnTo>
                <a:lnTo>
                  <a:pt x="14457" y="248603"/>
                </a:lnTo>
                <a:lnTo>
                  <a:pt x="3712" y="304474"/>
                </a:lnTo>
                <a:lnTo>
                  <a:pt x="0" y="363347"/>
                </a:lnTo>
                <a:lnTo>
                  <a:pt x="940" y="393112"/>
                </a:lnTo>
                <a:lnTo>
                  <a:pt x="8242" y="450585"/>
                </a:lnTo>
                <a:lnTo>
                  <a:pt x="22284" y="504686"/>
                </a:lnTo>
                <a:lnTo>
                  <a:pt x="42479" y="554660"/>
                </a:lnTo>
                <a:lnTo>
                  <a:pt x="68241" y="599755"/>
                </a:lnTo>
                <a:lnTo>
                  <a:pt x="98982" y="639214"/>
                </a:lnTo>
                <a:lnTo>
                  <a:pt x="134116" y="672284"/>
                </a:lnTo>
                <a:lnTo>
                  <a:pt x="173057" y="698210"/>
                </a:lnTo>
                <a:lnTo>
                  <a:pt x="215217" y="716238"/>
                </a:lnTo>
                <a:lnTo>
                  <a:pt x="260009" y="725613"/>
                </a:lnTo>
                <a:lnTo>
                  <a:pt x="283210" y="726821"/>
                </a:lnTo>
                <a:lnTo>
                  <a:pt x="306430" y="725613"/>
                </a:lnTo>
                <a:lnTo>
                  <a:pt x="351267" y="716238"/>
                </a:lnTo>
                <a:lnTo>
                  <a:pt x="393475" y="698210"/>
                </a:lnTo>
                <a:lnTo>
                  <a:pt x="432466" y="672284"/>
                </a:lnTo>
                <a:lnTo>
                  <a:pt x="467651" y="639214"/>
                </a:lnTo>
                <a:lnTo>
                  <a:pt x="493984" y="605916"/>
                </a:lnTo>
                <a:lnTo>
                  <a:pt x="283210" y="605916"/>
                </a:lnTo>
                <a:lnTo>
                  <a:pt x="267723" y="605110"/>
                </a:lnTo>
                <a:lnTo>
                  <a:pt x="223504" y="593514"/>
                </a:lnTo>
                <a:lnTo>
                  <a:pt x="183674" y="569482"/>
                </a:lnTo>
                <a:lnTo>
                  <a:pt x="149558" y="534717"/>
                </a:lnTo>
                <a:lnTo>
                  <a:pt x="122479" y="490926"/>
                </a:lnTo>
                <a:lnTo>
                  <a:pt x="103764" y="439813"/>
                </a:lnTo>
                <a:lnTo>
                  <a:pt x="94735" y="383083"/>
                </a:lnTo>
                <a:lnTo>
                  <a:pt x="94107" y="363220"/>
                </a:lnTo>
                <a:lnTo>
                  <a:pt x="94735" y="343340"/>
                </a:lnTo>
                <a:lnTo>
                  <a:pt x="99599" y="305045"/>
                </a:lnTo>
                <a:lnTo>
                  <a:pt x="115246" y="251793"/>
                </a:lnTo>
                <a:lnTo>
                  <a:pt x="139684" y="205402"/>
                </a:lnTo>
                <a:lnTo>
                  <a:pt x="171602" y="167483"/>
                </a:lnTo>
                <a:lnTo>
                  <a:pt x="209675" y="139727"/>
                </a:lnTo>
                <a:lnTo>
                  <a:pt x="252578" y="123827"/>
                </a:lnTo>
                <a:lnTo>
                  <a:pt x="283210" y="120650"/>
                </a:lnTo>
                <a:lnTo>
                  <a:pt x="493851" y="120650"/>
                </a:lnTo>
                <a:lnTo>
                  <a:pt x="483631" y="106521"/>
                </a:lnTo>
                <a:lnTo>
                  <a:pt x="450571" y="70181"/>
                </a:lnTo>
                <a:lnTo>
                  <a:pt x="413410" y="40606"/>
                </a:lnTo>
                <a:lnTo>
                  <a:pt x="372736" y="18549"/>
                </a:lnTo>
                <a:lnTo>
                  <a:pt x="329140" y="4762"/>
                </a:lnTo>
                <a:lnTo>
                  <a:pt x="306430" y="1206"/>
                </a:lnTo>
                <a:lnTo>
                  <a:pt x="283210" y="0"/>
                </a:lnTo>
                <a:close/>
              </a:path>
              <a:path w="567054" h="727075">
                <a:moveTo>
                  <a:pt x="493851" y="120650"/>
                </a:moveTo>
                <a:lnTo>
                  <a:pt x="283210" y="120650"/>
                </a:lnTo>
                <a:lnTo>
                  <a:pt x="298714" y="121456"/>
                </a:lnTo>
                <a:lnTo>
                  <a:pt x="313876" y="123834"/>
                </a:lnTo>
                <a:lnTo>
                  <a:pt x="356818" y="139763"/>
                </a:lnTo>
                <a:lnTo>
                  <a:pt x="394917" y="167556"/>
                </a:lnTo>
                <a:lnTo>
                  <a:pt x="426850" y="205506"/>
                </a:lnTo>
                <a:lnTo>
                  <a:pt x="451296" y="251905"/>
                </a:lnTo>
                <a:lnTo>
                  <a:pt x="466933" y="305045"/>
                </a:lnTo>
                <a:lnTo>
                  <a:pt x="471811" y="343374"/>
                </a:lnTo>
                <a:lnTo>
                  <a:pt x="472435" y="363347"/>
                </a:lnTo>
                <a:lnTo>
                  <a:pt x="471811" y="383083"/>
                </a:lnTo>
                <a:lnTo>
                  <a:pt x="466933" y="421443"/>
                </a:lnTo>
                <a:lnTo>
                  <a:pt x="451296" y="474617"/>
                </a:lnTo>
                <a:lnTo>
                  <a:pt x="426850" y="521039"/>
                </a:lnTo>
                <a:lnTo>
                  <a:pt x="394917" y="559002"/>
                </a:lnTo>
                <a:lnTo>
                  <a:pt x="356818" y="586801"/>
                </a:lnTo>
                <a:lnTo>
                  <a:pt x="313876" y="602732"/>
                </a:lnTo>
                <a:lnTo>
                  <a:pt x="283210" y="605916"/>
                </a:lnTo>
                <a:lnTo>
                  <a:pt x="493984" y="605916"/>
                </a:lnTo>
                <a:lnTo>
                  <a:pt x="524244" y="554660"/>
                </a:lnTo>
                <a:lnTo>
                  <a:pt x="544474" y="504686"/>
                </a:lnTo>
                <a:lnTo>
                  <a:pt x="558542" y="450585"/>
                </a:lnTo>
                <a:lnTo>
                  <a:pt x="565858" y="393112"/>
                </a:lnTo>
                <a:lnTo>
                  <a:pt x="566796" y="363220"/>
                </a:lnTo>
                <a:lnTo>
                  <a:pt x="565858" y="333582"/>
                </a:lnTo>
                <a:lnTo>
                  <a:pt x="558542" y="276116"/>
                </a:lnTo>
                <a:lnTo>
                  <a:pt x="544474" y="222027"/>
                </a:lnTo>
                <a:lnTo>
                  <a:pt x="524244" y="172068"/>
                </a:lnTo>
                <a:lnTo>
                  <a:pt x="498440" y="126992"/>
                </a:lnTo>
                <a:lnTo>
                  <a:pt x="493851" y="120650"/>
                </a:lnTo>
                <a:close/>
              </a:path>
            </a:pathLst>
          </a:custGeom>
          <a:solidFill>
            <a:srgbClr val="43AEC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9268714" y="2638425"/>
            <a:ext cx="378460" cy="485775"/>
          </a:xfrm>
          <a:custGeom>
            <a:avLst/>
            <a:gdLst/>
            <a:ahLst/>
            <a:cxnLst/>
            <a:rect l="l" t="t" r="r" b="b"/>
            <a:pathLst>
              <a:path w="378459" h="485775">
                <a:moveTo>
                  <a:pt x="189102" y="0"/>
                </a:moveTo>
                <a:lnTo>
                  <a:pt x="234539" y="7070"/>
                </a:lnTo>
                <a:lnTo>
                  <a:pt x="276014" y="27143"/>
                </a:lnTo>
                <a:lnTo>
                  <a:pt x="312204" y="58512"/>
                </a:lnTo>
                <a:lnTo>
                  <a:pt x="341789" y="99468"/>
                </a:lnTo>
                <a:lnTo>
                  <a:pt x="363446" y="148304"/>
                </a:lnTo>
                <a:lnTo>
                  <a:pt x="375853" y="203312"/>
                </a:lnTo>
                <a:lnTo>
                  <a:pt x="378332" y="242570"/>
                </a:lnTo>
                <a:lnTo>
                  <a:pt x="377704" y="262433"/>
                </a:lnTo>
                <a:lnTo>
                  <a:pt x="372826" y="300793"/>
                </a:lnTo>
                <a:lnTo>
                  <a:pt x="357189" y="353967"/>
                </a:lnTo>
                <a:lnTo>
                  <a:pt x="332743" y="400389"/>
                </a:lnTo>
                <a:lnTo>
                  <a:pt x="300810" y="438352"/>
                </a:lnTo>
                <a:lnTo>
                  <a:pt x="262711" y="466151"/>
                </a:lnTo>
                <a:lnTo>
                  <a:pt x="219769" y="482082"/>
                </a:lnTo>
                <a:lnTo>
                  <a:pt x="189102" y="485266"/>
                </a:lnTo>
                <a:lnTo>
                  <a:pt x="173616" y="484460"/>
                </a:lnTo>
                <a:lnTo>
                  <a:pt x="129397" y="472864"/>
                </a:lnTo>
                <a:lnTo>
                  <a:pt x="89567" y="448832"/>
                </a:lnTo>
                <a:lnTo>
                  <a:pt x="55451" y="414067"/>
                </a:lnTo>
                <a:lnTo>
                  <a:pt x="28372" y="370276"/>
                </a:lnTo>
                <a:lnTo>
                  <a:pt x="9657" y="319163"/>
                </a:lnTo>
                <a:lnTo>
                  <a:pt x="628" y="262433"/>
                </a:lnTo>
                <a:lnTo>
                  <a:pt x="0" y="242570"/>
                </a:lnTo>
                <a:lnTo>
                  <a:pt x="628" y="222690"/>
                </a:lnTo>
                <a:lnTo>
                  <a:pt x="5505" y="184313"/>
                </a:lnTo>
                <a:lnTo>
                  <a:pt x="21139" y="131143"/>
                </a:lnTo>
                <a:lnTo>
                  <a:pt x="45577" y="84752"/>
                </a:lnTo>
                <a:lnTo>
                  <a:pt x="77495" y="46833"/>
                </a:lnTo>
                <a:lnTo>
                  <a:pt x="115568" y="19077"/>
                </a:lnTo>
                <a:lnTo>
                  <a:pt x="158471" y="3177"/>
                </a:lnTo>
                <a:lnTo>
                  <a:pt x="189102" y="0"/>
                </a:lnTo>
                <a:close/>
              </a:path>
            </a:pathLst>
          </a:custGeom>
          <a:ln w="9144">
            <a:solidFill>
              <a:srgbClr val="83CFD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9174606" y="2517775"/>
            <a:ext cx="567055" cy="727075"/>
          </a:xfrm>
          <a:custGeom>
            <a:avLst/>
            <a:gdLst/>
            <a:ahLst/>
            <a:cxnLst/>
            <a:rect l="l" t="t" r="r" b="b"/>
            <a:pathLst>
              <a:path w="567054" h="727075">
                <a:moveTo>
                  <a:pt x="283210" y="0"/>
                </a:moveTo>
                <a:lnTo>
                  <a:pt x="237321" y="4762"/>
                </a:lnTo>
                <a:lnTo>
                  <a:pt x="193771" y="18549"/>
                </a:lnTo>
                <a:lnTo>
                  <a:pt x="153148" y="40606"/>
                </a:lnTo>
                <a:lnTo>
                  <a:pt x="116037" y="70181"/>
                </a:lnTo>
                <a:lnTo>
                  <a:pt x="83026" y="106521"/>
                </a:lnTo>
                <a:lnTo>
                  <a:pt x="54701" y="148873"/>
                </a:lnTo>
                <a:lnTo>
                  <a:pt x="31649" y="196485"/>
                </a:lnTo>
                <a:lnTo>
                  <a:pt x="14457" y="248603"/>
                </a:lnTo>
                <a:lnTo>
                  <a:pt x="3712" y="304474"/>
                </a:lnTo>
                <a:lnTo>
                  <a:pt x="0" y="363347"/>
                </a:lnTo>
                <a:lnTo>
                  <a:pt x="940" y="393112"/>
                </a:lnTo>
                <a:lnTo>
                  <a:pt x="8242" y="450585"/>
                </a:lnTo>
                <a:lnTo>
                  <a:pt x="22284" y="504686"/>
                </a:lnTo>
                <a:lnTo>
                  <a:pt x="42479" y="554660"/>
                </a:lnTo>
                <a:lnTo>
                  <a:pt x="68241" y="599755"/>
                </a:lnTo>
                <a:lnTo>
                  <a:pt x="98982" y="639214"/>
                </a:lnTo>
                <a:lnTo>
                  <a:pt x="134116" y="672284"/>
                </a:lnTo>
                <a:lnTo>
                  <a:pt x="173057" y="698210"/>
                </a:lnTo>
                <a:lnTo>
                  <a:pt x="215217" y="716238"/>
                </a:lnTo>
                <a:lnTo>
                  <a:pt x="260009" y="725613"/>
                </a:lnTo>
                <a:lnTo>
                  <a:pt x="283210" y="726821"/>
                </a:lnTo>
                <a:lnTo>
                  <a:pt x="306430" y="725613"/>
                </a:lnTo>
                <a:lnTo>
                  <a:pt x="351267" y="716238"/>
                </a:lnTo>
                <a:lnTo>
                  <a:pt x="393475" y="698210"/>
                </a:lnTo>
                <a:lnTo>
                  <a:pt x="432466" y="672284"/>
                </a:lnTo>
                <a:lnTo>
                  <a:pt x="467651" y="639214"/>
                </a:lnTo>
                <a:lnTo>
                  <a:pt x="498440" y="599755"/>
                </a:lnTo>
                <a:lnTo>
                  <a:pt x="524244" y="554660"/>
                </a:lnTo>
                <a:lnTo>
                  <a:pt x="544474" y="504686"/>
                </a:lnTo>
                <a:lnTo>
                  <a:pt x="558542" y="450585"/>
                </a:lnTo>
                <a:lnTo>
                  <a:pt x="565858" y="393112"/>
                </a:lnTo>
                <a:lnTo>
                  <a:pt x="566801" y="363347"/>
                </a:lnTo>
                <a:lnTo>
                  <a:pt x="565858" y="333582"/>
                </a:lnTo>
                <a:lnTo>
                  <a:pt x="558542" y="276116"/>
                </a:lnTo>
                <a:lnTo>
                  <a:pt x="544474" y="222027"/>
                </a:lnTo>
                <a:lnTo>
                  <a:pt x="524244" y="172068"/>
                </a:lnTo>
                <a:lnTo>
                  <a:pt x="498440" y="126992"/>
                </a:lnTo>
                <a:lnTo>
                  <a:pt x="467651" y="87552"/>
                </a:lnTo>
                <a:lnTo>
                  <a:pt x="432466" y="54501"/>
                </a:lnTo>
                <a:lnTo>
                  <a:pt x="393475" y="28590"/>
                </a:lnTo>
                <a:lnTo>
                  <a:pt x="351267" y="10575"/>
                </a:lnTo>
                <a:lnTo>
                  <a:pt x="306430" y="1206"/>
                </a:lnTo>
                <a:lnTo>
                  <a:pt x="283210" y="0"/>
                </a:lnTo>
                <a:close/>
              </a:path>
            </a:pathLst>
          </a:custGeom>
          <a:ln w="9143">
            <a:solidFill>
              <a:srgbClr val="83CFD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17009" y="2760878"/>
            <a:ext cx="199390" cy="368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700" b="1" dirty="0">
                <a:solidFill>
                  <a:srgbClr val="FFFFFF"/>
                </a:solidFill>
                <a:cs typeface="Calibri"/>
              </a:rPr>
              <a:t>1</a:t>
            </a:r>
            <a:endParaRPr sz="2700">
              <a:solidFill>
                <a:prstClr val="black"/>
              </a:solidFill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591305" y="4200905"/>
            <a:ext cx="1799589" cy="630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3825" marR="5080" indent="-111760"/>
            <a:r>
              <a:rPr sz="1400" b="1" dirty="0">
                <a:solidFill>
                  <a:prstClr val="black"/>
                </a:solidFill>
                <a:cs typeface="Calibri"/>
              </a:rPr>
              <a:t>о</a:t>
            </a:r>
            <a:r>
              <a:rPr sz="1400" b="1" spc="5" dirty="0">
                <a:solidFill>
                  <a:prstClr val="black"/>
                </a:solidFill>
                <a:cs typeface="Calibri"/>
              </a:rPr>
              <a:t>п</a:t>
            </a:r>
            <a:r>
              <a:rPr sz="1400" b="1" dirty="0">
                <a:solidFill>
                  <a:prstClr val="black"/>
                </a:solidFill>
                <a:cs typeface="Calibri"/>
              </a:rPr>
              <a:t>исание</a:t>
            </a:r>
            <a:r>
              <a:rPr sz="1400" b="1" spc="-55" dirty="0">
                <a:solidFill>
                  <a:prstClr val="black"/>
                </a:solidFill>
                <a:cs typeface="Calibri"/>
              </a:rPr>
              <a:t> </a:t>
            </a:r>
            <a:r>
              <a:rPr sz="1400" b="1" dirty="0">
                <a:solidFill>
                  <a:prstClr val="black"/>
                </a:solidFill>
                <a:cs typeface="Calibri"/>
              </a:rPr>
              <a:t>взаимос</a:t>
            </a:r>
            <a:r>
              <a:rPr sz="1400" b="1" spc="-15" dirty="0">
                <a:solidFill>
                  <a:prstClr val="black"/>
                </a:solidFill>
                <a:cs typeface="Calibri"/>
              </a:rPr>
              <a:t>в</a:t>
            </a:r>
            <a:r>
              <a:rPr sz="1400" b="1" dirty="0">
                <a:solidFill>
                  <a:prstClr val="black"/>
                </a:solidFill>
                <a:cs typeface="Calibri"/>
              </a:rPr>
              <a:t>язи У</a:t>
            </a:r>
            <a:r>
              <a:rPr sz="1400" b="1" spc="-110" dirty="0">
                <a:solidFill>
                  <a:prstClr val="black"/>
                </a:solidFill>
                <a:cs typeface="Calibri"/>
              </a:rPr>
              <a:t>У</a:t>
            </a:r>
            <a:r>
              <a:rPr sz="1400" b="1" dirty="0">
                <a:solidFill>
                  <a:prstClr val="black"/>
                </a:solidFill>
                <a:cs typeface="Calibri"/>
              </a:rPr>
              <a:t>Д</a:t>
            </a:r>
            <a:r>
              <a:rPr sz="1400" b="1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1400" b="1" dirty="0">
                <a:solidFill>
                  <a:prstClr val="black"/>
                </a:solidFill>
                <a:cs typeface="Calibri"/>
              </a:rPr>
              <a:t>с с</a:t>
            </a:r>
            <a:r>
              <a:rPr sz="1400" b="1" spc="-40" dirty="0">
                <a:solidFill>
                  <a:prstClr val="black"/>
                </a:solidFill>
                <a:cs typeface="Calibri"/>
              </a:rPr>
              <a:t>о</a:t>
            </a:r>
            <a:r>
              <a:rPr sz="1400" b="1" spc="-15" dirty="0">
                <a:solidFill>
                  <a:prstClr val="black"/>
                </a:solidFill>
                <a:cs typeface="Calibri"/>
              </a:rPr>
              <a:t>д</a:t>
            </a:r>
            <a:r>
              <a:rPr sz="1400" b="1" dirty="0">
                <a:solidFill>
                  <a:prstClr val="black"/>
                </a:solidFill>
                <a:cs typeface="Calibri"/>
              </a:rPr>
              <a:t>е</a:t>
            </a:r>
            <a:r>
              <a:rPr sz="1400" b="1" spc="-10" dirty="0">
                <a:solidFill>
                  <a:prstClr val="black"/>
                </a:solidFill>
                <a:cs typeface="Calibri"/>
              </a:rPr>
              <a:t>р</a:t>
            </a:r>
            <a:r>
              <a:rPr sz="1400" b="1" spc="-20" dirty="0">
                <a:solidFill>
                  <a:prstClr val="black"/>
                </a:solidFill>
                <a:cs typeface="Calibri"/>
              </a:rPr>
              <a:t>ж</a:t>
            </a:r>
            <a:r>
              <a:rPr sz="1400" b="1" dirty="0">
                <a:solidFill>
                  <a:prstClr val="black"/>
                </a:solidFill>
                <a:cs typeface="Calibri"/>
              </a:rPr>
              <a:t>а</a:t>
            </a:r>
            <a:r>
              <a:rPr sz="1400" b="1" spc="-10" dirty="0">
                <a:solidFill>
                  <a:prstClr val="black"/>
                </a:solidFill>
                <a:cs typeface="Calibri"/>
              </a:rPr>
              <a:t>н</a:t>
            </a:r>
            <a:r>
              <a:rPr sz="1400" b="1" dirty="0">
                <a:solidFill>
                  <a:prstClr val="black"/>
                </a:solidFill>
                <a:cs typeface="Calibri"/>
              </a:rPr>
              <a:t>и</a:t>
            </a:r>
            <a:r>
              <a:rPr sz="1400" b="1" spc="-25" dirty="0">
                <a:solidFill>
                  <a:prstClr val="black"/>
                </a:solidFill>
                <a:cs typeface="Calibri"/>
              </a:rPr>
              <a:t>е</a:t>
            </a:r>
            <a:r>
              <a:rPr sz="1400" b="1" dirty="0">
                <a:solidFill>
                  <a:prstClr val="black"/>
                </a:solidFill>
                <a:cs typeface="Calibri"/>
              </a:rPr>
              <a:t>м </a:t>
            </a:r>
            <a:r>
              <a:rPr sz="1400" b="1" spc="-10" dirty="0">
                <a:solidFill>
                  <a:prstClr val="black"/>
                </a:solidFill>
                <a:cs typeface="Calibri"/>
              </a:rPr>
              <a:t>у</a:t>
            </a:r>
            <a:r>
              <a:rPr sz="1400" b="1" dirty="0">
                <a:solidFill>
                  <a:prstClr val="black"/>
                </a:solidFill>
                <a:cs typeface="Calibri"/>
              </a:rPr>
              <a:t>чебных</a:t>
            </a:r>
            <a:r>
              <a:rPr sz="1400" b="1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1400" b="1" dirty="0">
                <a:solidFill>
                  <a:prstClr val="black"/>
                </a:solidFill>
                <a:cs typeface="Calibri"/>
              </a:rPr>
              <a:t>пр</a:t>
            </a:r>
            <a:r>
              <a:rPr sz="1400" b="1" spc="-20" dirty="0">
                <a:solidFill>
                  <a:prstClr val="black"/>
                </a:solidFill>
                <a:cs typeface="Calibri"/>
              </a:rPr>
              <a:t>е</a:t>
            </a:r>
            <a:r>
              <a:rPr sz="1400" b="1" dirty="0">
                <a:solidFill>
                  <a:prstClr val="black"/>
                </a:solidFill>
                <a:cs typeface="Calibri"/>
              </a:rPr>
              <a:t>д</a:t>
            </a:r>
            <a:r>
              <a:rPr sz="1400" b="1" spc="-10" dirty="0">
                <a:solidFill>
                  <a:prstClr val="black"/>
                </a:solidFill>
                <a:cs typeface="Calibri"/>
              </a:rPr>
              <a:t>м</a:t>
            </a:r>
            <a:r>
              <a:rPr sz="1400" b="1" dirty="0">
                <a:solidFill>
                  <a:prstClr val="black"/>
                </a:solidFill>
                <a:cs typeface="Calibri"/>
              </a:rPr>
              <a:t>е</a:t>
            </a:r>
            <a:r>
              <a:rPr sz="1400" b="1" spc="-10" dirty="0">
                <a:solidFill>
                  <a:prstClr val="black"/>
                </a:solidFill>
                <a:cs typeface="Calibri"/>
              </a:rPr>
              <a:t>т</a:t>
            </a:r>
            <a:r>
              <a:rPr sz="1400" b="1" dirty="0">
                <a:solidFill>
                  <a:prstClr val="black"/>
                </a:solidFill>
                <a:cs typeface="Calibri"/>
              </a:rPr>
              <a:t>ов</a:t>
            </a:r>
            <a:endParaRPr sz="1400">
              <a:solidFill>
                <a:prstClr val="black"/>
              </a:solidFill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352026" y="2661818"/>
            <a:ext cx="199390" cy="368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700" b="1" dirty="0">
                <a:solidFill>
                  <a:srgbClr val="FFFFFF"/>
                </a:solidFill>
                <a:cs typeface="Calibri"/>
              </a:rPr>
              <a:t>3</a:t>
            </a:r>
            <a:endParaRPr sz="2700">
              <a:solidFill>
                <a:prstClr val="black"/>
              </a:solidFill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591681" y="4895215"/>
            <a:ext cx="199390" cy="368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700" b="1" spc="-15" dirty="0">
                <a:solidFill>
                  <a:srgbClr val="2E5496"/>
                </a:solidFill>
                <a:cs typeface="Calibri"/>
              </a:rPr>
              <a:t>2</a:t>
            </a:r>
            <a:endParaRPr sz="2700">
              <a:solidFill>
                <a:prstClr val="black"/>
              </a:solidFill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179565" y="3240404"/>
            <a:ext cx="4979035" cy="1565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2767330" algn="ctr"/>
            <a:r>
              <a:rPr sz="1300" b="1" spc="-10" dirty="0">
                <a:solidFill>
                  <a:prstClr val="black"/>
                </a:solidFill>
                <a:cs typeface="Calibri"/>
              </a:rPr>
              <a:t>х</a:t>
            </a:r>
            <a:r>
              <a:rPr sz="1300" b="1" spc="-15" dirty="0">
                <a:solidFill>
                  <a:prstClr val="black"/>
                </a:solidFill>
                <a:cs typeface="Calibri"/>
              </a:rPr>
              <a:t>а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р</a:t>
            </a:r>
            <a:r>
              <a:rPr sz="1300" b="1" spc="-15" dirty="0">
                <a:solidFill>
                  <a:prstClr val="black"/>
                </a:solidFill>
                <a:cs typeface="Calibri"/>
              </a:rPr>
              <a:t>а</a:t>
            </a:r>
            <a:r>
              <a:rPr sz="1300" b="1" spc="-20" dirty="0">
                <a:solidFill>
                  <a:prstClr val="black"/>
                </a:solidFill>
                <a:cs typeface="Calibri"/>
              </a:rPr>
              <a:t>кт</a:t>
            </a:r>
            <a:r>
              <a:rPr sz="1300" b="1" spc="-15" dirty="0">
                <a:solidFill>
                  <a:prstClr val="black"/>
                </a:solidFill>
                <a:cs typeface="Calibri"/>
              </a:rPr>
              <a:t>е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рис</a:t>
            </a:r>
            <a:r>
              <a:rPr sz="1300" b="1" spc="-15" dirty="0">
                <a:solidFill>
                  <a:prstClr val="black"/>
                </a:solidFill>
                <a:cs typeface="Calibri"/>
              </a:rPr>
              <a:t>т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и</a:t>
            </a:r>
            <a:r>
              <a:rPr sz="1300" b="1" spc="-30" dirty="0">
                <a:solidFill>
                  <a:prstClr val="black"/>
                </a:solidFill>
                <a:cs typeface="Calibri"/>
              </a:rPr>
              <a:t>к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а</a:t>
            </a:r>
            <a:r>
              <a:rPr sz="1300" b="1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ре</a:t>
            </a:r>
            <a:r>
              <a:rPr sz="1300" b="1" spc="-15" dirty="0">
                <a:solidFill>
                  <a:prstClr val="black"/>
                </a:solidFill>
                <a:cs typeface="Calibri"/>
              </a:rPr>
              <a:t>г</a:t>
            </a:r>
            <a:r>
              <a:rPr sz="1300" b="1" spc="-65" dirty="0">
                <a:solidFill>
                  <a:prstClr val="black"/>
                </a:solidFill>
                <a:cs typeface="Calibri"/>
              </a:rPr>
              <a:t>у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ляти</a:t>
            </a:r>
            <a:r>
              <a:rPr sz="1300" b="1" spc="-20" dirty="0">
                <a:solidFill>
                  <a:prstClr val="black"/>
                </a:solidFill>
                <a:cs typeface="Calibri"/>
              </a:rPr>
              <a:t>в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ны</a:t>
            </a:r>
            <a:r>
              <a:rPr sz="1300" b="1" spc="-5" dirty="0">
                <a:solidFill>
                  <a:prstClr val="black"/>
                </a:solidFill>
                <a:cs typeface="Calibri"/>
              </a:rPr>
              <a:t>х,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 позн</a:t>
            </a:r>
            <a:r>
              <a:rPr sz="1300" b="1" spc="-20" dirty="0">
                <a:solidFill>
                  <a:prstClr val="black"/>
                </a:solidFill>
                <a:cs typeface="Calibri"/>
              </a:rPr>
              <a:t>ав</a:t>
            </a:r>
            <a:r>
              <a:rPr sz="1300" b="1" spc="-15" dirty="0">
                <a:solidFill>
                  <a:prstClr val="black"/>
                </a:solidFill>
                <a:cs typeface="Calibri"/>
              </a:rPr>
              <a:t>а</a:t>
            </a:r>
            <a:r>
              <a:rPr sz="1300" b="1" spc="-20" dirty="0">
                <a:solidFill>
                  <a:prstClr val="black"/>
                </a:solidFill>
                <a:cs typeface="Calibri"/>
              </a:rPr>
              <a:t>т</a:t>
            </a:r>
            <a:r>
              <a:rPr sz="1300" b="1" spc="-40" dirty="0">
                <a:solidFill>
                  <a:prstClr val="black"/>
                </a:solidFill>
                <a:cs typeface="Calibri"/>
              </a:rPr>
              <a:t>е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льных,</a:t>
            </a:r>
            <a:r>
              <a:rPr sz="1300" b="1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1300" b="1" spc="-40" dirty="0">
                <a:solidFill>
                  <a:prstClr val="black"/>
                </a:solidFill>
                <a:cs typeface="Calibri"/>
              </a:rPr>
              <a:t>к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ом</a:t>
            </a:r>
            <a:r>
              <a:rPr sz="1300" b="1" spc="-25" dirty="0">
                <a:solidFill>
                  <a:prstClr val="black"/>
                </a:solidFill>
                <a:cs typeface="Calibri"/>
              </a:rPr>
              <a:t>м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уни</a:t>
            </a:r>
            <a:r>
              <a:rPr sz="1300" b="1" spc="-30" dirty="0">
                <a:solidFill>
                  <a:prstClr val="black"/>
                </a:solidFill>
                <a:cs typeface="Calibri"/>
              </a:rPr>
              <a:t>к</a:t>
            </a:r>
            <a:r>
              <a:rPr sz="1300" b="1" spc="-15" dirty="0">
                <a:solidFill>
                  <a:prstClr val="black"/>
                </a:solidFill>
                <a:cs typeface="Calibri"/>
              </a:rPr>
              <a:t>а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ти</a:t>
            </a:r>
            <a:r>
              <a:rPr sz="1300" b="1" spc="-20" dirty="0">
                <a:solidFill>
                  <a:prstClr val="black"/>
                </a:solidFill>
                <a:cs typeface="Calibri"/>
              </a:rPr>
              <a:t>в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ных</a:t>
            </a:r>
            <a:r>
              <a:rPr sz="1300" b="1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У</a:t>
            </a:r>
            <a:r>
              <a:rPr sz="1300" b="1" spc="-110" dirty="0">
                <a:solidFill>
                  <a:prstClr val="black"/>
                </a:solidFill>
                <a:cs typeface="Calibri"/>
              </a:rPr>
              <a:t>У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Д</a:t>
            </a:r>
            <a:r>
              <a:rPr sz="1300" b="1" spc="-5" dirty="0">
                <a:solidFill>
                  <a:prstClr val="black"/>
                </a:solidFill>
                <a:cs typeface="Calibri"/>
              </a:rPr>
              <a:t> о</a:t>
            </a:r>
            <a:r>
              <a:rPr sz="1300" b="1" spc="-30" dirty="0">
                <a:solidFill>
                  <a:prstClr val="black"/>
                </a:solidFill>
                <a:cs typeface="Calibri"/>
              </a:rPr>
              <a:t>б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учаю</a:t>
            </a:r>
            <a:r>
              <a:rPr sz="1300" b="1" spc="-25" dirty="0">
                <a:solidFill>
                  <a:prstClr val="black"/>
                </a:solidFill>
                <a:cs typeface="Calibri"/>
              </a:rPr>
              <a:t>щ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и</a:t>
            </a:r>
            <a:r>
              <a:rPr sz="1300" b="1" spc="-30" dirty="0">
                <a:solidFill>
                  <a:prstClr val="black"/>
                </a:solidFill>
                <a:cs typeface="Calibri"/>
              </a:rPr>
              <a:t>х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ся</a:t>
            </a:r>
            <a:endParaRPr sz="1300">
              <a:solidFill>
                <a:prstClr val="black"/>
              </a:solidFill>
              <a:cs typeface="Calibri"/>
            </a:endParaRPr>
          </a:p>
          <a:p>
            <a:pPr marL="2603500" algn="ctr">
              <a:lnSpc>
                <a:spcPts val="1470"/>
              </a:lnSpc>
            </a:pPr>
            <a:r>
              <a:rPr sz="1300" b="1" spc="-10" dirty="0">
                <a:solidFill>
                  <a:prstClr val="black"/>
                </a:solidFill>
                <a:cs typeface="Calibri"/>
              </a:rPr>
              <a:t>сформированнос</a:t>
            </a:r>
            <a:r>
              <a:rPr sz="1300" b="1" dirty="0">
                <a:solidFill>
                  <a:prstClr val="black"/>
                </a:solidFill>
                <a:cs typeface="Calibri"/>
              </a:rPr>
              <a:t>т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ь</a:t>
            </a:r>
            <a:r>
              <a:rPr sz="1300" b="1" spc="60" dirty="0">
                <a:solidFill>
                  <a:prstClr val="black"/>
                </a:solidFill>
                <a:cs typeface="Calibri"/>
              </a:rPr>
              <a:t> </a:t>
            </a:r>
            <a:r>
              <a:rPr sz="1300" b="1" spc="-105" dirty="0">
                <a:solidFill>
                  <a:prstClr val="black"/>
                </a:solidFill>
                <a:cs typeface="Calibri"/>
              </a:rPr>
              <a:t>У</a:t>
            </a:r>
            <a:r>
              <a:rPr sz="1300" b="1" spc="-5" dirty="0">
                <a:solidFill>
                  <a:prstClr val="black"/>
                </a:solidFill>
                <a:cs typeface="Calibri"/>
              </a:rPr>
              <a:t>Д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Д</a:t>
            </a:r>
            <a:r>
              <a:rPr sz="1300" b="1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у</a:t>
            </a:r>
            <a:endParaRPr sz="1300">
              <a:solidFill>
                <a:prstClr val="black"/>
              </a:solidFill>
              <a:cs typeface="Calibri"/>
            </a:endParaRPr>
          </a:p>
          <a:p>
            <a:pPr marL="2613660" marR="5080" indent="1905" algn="ctr"/>
            <a:r>
              <a:rPr sz="1300" b="1" spc="-10" dirty="0">
                <a:solidFill>
                  <a:prstClr val="black"/>
                </a:solidFill>
                <a:cs typeface="Calibri"/>
              </a:rPr>
              <a:t>о</a:t>
            </a:r>
            <a:r>
              <a:rPr sz="1300" b="1" spc="-30" dirty="0">
                <a:solidFill>
                  <a:prstClr val="black"/>
                </a:solidFill>
                <a:cs typeface="Calibri"/>
              </a:rPr>
              <a:t>б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уча</a:t>
            </a:r>
            <a:r>
              <a:rPr sz="1300" b="1" spc="-20" dirty="0">
                <a:solidFill>
                  <a:prstClr val="black"/>
                </a:solidFill>
                <a:cs typeface="Calibri"/>
              </a:rPr>
              <a:t>ю</a:t>
            </a:r>
            <a:r>
              <a:rPr sz="1300" b="1" spc="-15" dirty="0">
                <a:solidFill>
                  <a:prstClr val="black"/>
                </a:solidFill>
                <a:cs typeface="Calibri"/>
              </a:rPr>
              <a:t>щи</a:t>
            </a:r>
            <a:r>
              <a:rPr sz="1300" b="1" spc="-30" dirty="0">
                <a:solidFill>
                  <a:prstClr val="black"/>
                </a:solidFill>
                <a:cs typeface="Calibri"/>
              </a:rPr>
              <a:t>х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ся</a:t>
            </a:r>
            <a:r>
              <a:rPr sz="1300" b="1" spc="40" dirty="0">
                <a:solidFill>
                  <a:prstClr val="black"/>
                </a:solidFill>
                <a:cs typeface="Calibri"/>
              </a:rPr>
              <a:t> 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опр</a:t>
            </a:r>
            <a:r>
              <a:rPr sz="1300" b="1" spc="-35" dirty="0">
                <a:solidFill>
                  <a:prstClr val="black"/>
                </a:solidFill>
                <a:cs typeface="Calibri"/>
              </a:rPr>
              <a:t>е</a:t>
            </a:r>
            <a:r>
              <a:rPr sz="1300" b="1" spc="-25" dirty="0">
                <a:solidFill>
                  <a:prstClr val="black"/>
                </a:solidFill>
                <a:cs typeface="Calibri"/>
              </a:rPr>
              <a:t>д</a:t>
            </a:r>
            <a:r>
              <a:rPr sz="1300" b="1" spc="-40" dirty="0">
                <a:solidFill>
                  <a:prstClr val="black"/>
                </a:solidFill>
                <a:cs typeface="Calibri"/>
              </a:rPr>
              <a:t>е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ля</a:t>
            </a:r>
            <a:r>
              <a:rPr sz="1300" b="1" spc="-15" dirty="0">
                <a:solidFill>
                  <a:prstClr val="black"/>
                </a:solidFill>
                <a:cs typeface="Calibri"/>
              </a:rPr>
              <a:t>е</a:t>
            </a:r>
            <a:r>
              <a:rPr sz="1300" b="1" spc="-20" dirty="0">
                <a:solidFill>
                  <a:prstClr val="black"/>
                </a:solidFill>
                <a:cs typeface="Calibri"/>
              </a:rPr>
              <a:t>т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ся</a:t>
            </a:r>
            <a:r>
              <a:rPr sz="1300" b="1" spc="65" dirty="0">
                <a:solidFill>
                  <a:prstClr val="black"/>
                </a:solidFill>
                <a:cs typeface="Calibri"/>
              </a:rPr>
              <a:t> 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на</a:t>
            </a:r>
            <a:r>
              <a:rPr sz="1300" b="1" spc="-5" dirty="0">
                <a:solidFill>
                  <a:prstClr val="black"/>
                </a:solidFill>
                <a:cs typeface="Calibri"/>
              </a:rPr>
              <a:t> эт</a:t>
            </a:r>
            <a:r>
              <a:rPr sz="1300" b="1" spc="-20" dirty="0">
                <a:solidFill>
                  <a:prstClr val="black"/>
                </a:solidFill>
                <a:cs typeface="Calibri"/>
              </a:rPr>
              <a:t>а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пе</a:t>
            </a:r>
            <a:r>
              <a:rPr sz="1300" b="1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з</a:t>
            </a:r>
            <a:r>
              <a:rPr sz="1300" b="1" spc="-20" dirty="0">
                <a:solidFill>
                  <a:prstClr val="black"/>
                </a:solidFill>
                <a:cs typeface="Calibri"/>
              </a:rPr>
              <a:t>ав</a:t>
            </a:r>
            <a:r>
              <a:rPr sz="1300" b="1" spc="-15" dirty="0">
                <a:solidFill>
                  <a:prstClr val="black"/>
                </a:solidFill>
                <a:cs typeface="Calibri"/>
              </a:rPr>
              <a:t>е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р</a:t>
            </a:r>
            <a:r>
              <a:rPr sz="1300" b="1" spc="-20" dirty="0">
                <a:solidFill>
                  <a:prstClr val="black"/>
                </a:solidFill>
                <a:cs typeface="Calibri"/>
              </a:rPr>
              <a:t>ш</a:t>
            </a:r>
            <a:r>
              <a:rPr sz="1300" b="1" spc="-15" dirty="0">
                <a:solidFill>
                  <a:prstClr val="black"/>
                </a:solidFill>
                <a:cs typeface="Calibri"/>
              </a:rPr>
              <a:t>е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ния</a:t>
            </a:r>
            <a:r>
              <a:rPr sz="1300" b="1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ими</a:t>
            </a:r>
            <a:r>
              <a:rPr sz="1300" b="1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ос</a:t>
            </a:r>
            <a:r>
              <a:rPr sz="1300" b="1" spc="-20" dirty="0">
                <a:solidFill>
                  <a:prstClr val="black"/>
                </a:solidFill>
                <a:cs typeface="Calibri"/>
              </a:rPr>
              <a:t>в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о</a:t>
            </a:r>
            <a:r>
              <a:rPr sz="1300" b="1" spc="-20" dirty="0">
                <a:solidFill>
                  <a:prstClr val="black"/>
                </a:solidFill>
                <a:cs typeface="Calibri"/>
              </a:rPr>
              <a:t>е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ния про</a:t>
            </a:r>
            <a:r>
              <a:rPr sz="1300" b="1" spc="-15" dirty="0">
                <a:solidFill>
                  <a:prstClr val="black"/>
                </a:solidFill>
                <a:cs typeface="Calibri"/>
              </a:rPr>
              <a:t>г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р</a:t>
            </a:r>
            <a:r>
              <a:rPr sz="1300" b="1" spc="-15" dirty="0">
                <a:solidFill>
                  <a:prstClr val="black"/>
                </a:solidFill>
                <a:cs typeface="Calibri"/>
              </a:rPr>
              <a:t>а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ммы</a:t>
            </a:r>
            <a:r>
              <a:rPr sz="1300" b="1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1300" b="1" spc="-10" dirty="0">
                <a:solidFill>
                  <a:prstClr val="black"/>
                </a:solidFill>
                <a:cs typeface="Calibri"/>
              </a:rPr>
              <a:t>НОО</a:t>
            </a:r>
            <a:endParaRPr sz="1300">
              <a:solidFill>
                <a:prstClr val="black"/>
              </a:solidFill>
              <a:cs typeface="Calibri"/>
            </a:endParaRPr>
          </a:p>
        </p:txBody>
      </p:sp>
      <p:pic>
        <p:nvPicPr>
          <p:cNvPr id="33" name="Рисунок 32" descr="https://static.tildacdn.com/tild3934-3965-4163-b436-623436353537/Cross_Cultural_Busin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332355" y="2319972"/>
            <a:ext cx="6858000" cy="2218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0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62200" y="87484"/>
            <a:ext cx="9425917" cy="740833"/>
          </a:xfrm>
          <a:custGeom>
            <a:avLst/>
            <a:gdLst/>
            <a:ahLst/>
            <a:cxnLst/>
            <a:rect l="l" t="t" r="r" b="b"/>
            <a:pathLst>
              <a:path w="9144000" h="555625">
                <a:moveTo>
                  <a:pt x="0" y="555523"/>
                </a:moveTo>
                <a:lnTo>
                  <a:pt x="9144000" y="555523"/>
                </a:lnTo>
                <a:lnTo>
                  <a:pt x="9144000" y="25"/>
                </a:lnTo>
                <a:lnTo>
                  <a:pt x="0" y="25"/>
                </a:lnTo>
                <a:lnTo>
                  <a:pt x="0" y="555523"/>
                </a:lnTo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62200" y="150527"/>
            <a:ext cx="6781800" cy="5007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60240" algn="ctr"/>
            <a:r>
              <a:rPr dirty="0"/>
              <a:t>ФООП </a:t>
            </a:r>
            <a:r>
              <a:rPr dirty="0" smtClean="0"/>
              <a:t>НОО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826913" y="5811012"/>
            <a:ext cx="8961204" cy="287323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0" rIns="0" bIns="0" rtlCol="0">
            <a:spAutoFit/>
          </a:bodyPr>
          <a:lstStyle/>
          <a:p>
            <a:pPr marL="2815096"/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ЕД</a:t>
            </a:r>
            <a:r>
              <a:rPr sz="1867" b="1" spc="-13" dirty="0">
                <a:solidFill>
                  <a:srgbClr val="FFFFFF"/>
                </a:solidFill>
                <a:latin typeface="Century Gothic"/>
                <a:cs typeface="Century Gothic"/>
              </a:rPr>
              <a:t>И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НС</a:t>
            </a:r>
            <a:r>
              <a:rPr sz="1867" b="1" spc="-7" dirty="0">
                <a:solidFill>
                  <a:srgbClr val="FFFFFF"/>
                </a:solidFill>
                <a:latin typeface="Century Gothic"/>
                <a:cs typeface="Century Gothic"/>
              </a:rPr>
              <a:t>Т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ВО</a:t>
            </a:r>
            <a:r>
              <a:rPr sz="1867" b="1" spc="-4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С</a:t>
            </a:r>
            <a:r>
              <a:rPr sz="1867" b="1" spc="-13" dirty="0">
                <a:solidFill>
                  <a:srgbClr val="FFFFFF"/>
                </a:solidFill>
                <a:latin typeface="Century Gothic"/>
                <a:cs typeface="Century Gothic"/>
              </a:rPr>
              <a:t>О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ДЕР</a:t>
            </a:r>
            <a:r>
              <a:rPr sz="1867" b="1" spc="-7" dirty="0">
                <a:solidFill>
                  <a:srgbClr val="FFFFFF"/>
                </a:solidFill>
                <a:latin typeface="Century Gothic"/>
                <a:cs typeface="Century Gothic"/>
              </a:rPr>
              <a:t>Ж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АН</a:t>
            </a:r>
            <a:r>
              <a:rPr sz="1867" b="1" spc="-7" dirty="0">
                <a:solidFill>
                  <a:srgbClr val="FFFFFF"/>
                </a:solidFill>
                <a:latin typeface="Century Gothic"/>
                <a:cs typeface="Century Gothic"/>
              </a:rPr>
              <a:t>И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Я</a:t>
            </a:r>
            <a:r>
              <a:rPr sz="1867" b="1" spc="-5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ОБЩЕГО</a:t>
            </a:r>
            <a:r>
              <a:rPr sz="1867" b="1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ОБ</a:t>
            </a:r>
            <a:r>
              <a:rPr sz="1867" b="1" spc="7" dirty="0">
                <a:solidFill>
                  <a:srgbClr val="FFFFFF"/>
                </a:solidFill>
                <a:latin typeface="Century Gothic"/>
                <a:cs typeface="Century Gothic"/>
              </a:rPr>
              <a:t>Р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А</a:t>
            </a:r>
            <a:r>
              <a:rPr sz="1867" b="1" spc="-13" dirty="0">
                <a:solidFill>
                  <a:srgbClr val="FFFFFF"/>
                </a:solidFill>
                <a:latin typeface="Century Gothic"/>
                <a:cs typeface="Century Gothic"/>
              </a:rPr>
              <a:t>З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ОВА</a:t>
            </a:r>
            <a:r>
              <a:rPr sz="1867" b="1" spc="7" dirty="0">
                <a:solidFill>
                  <a:srgbClr val="FFFFFF"/>
                </a:solidFill>
                <a:latin typeface="Century Gothic"/>
                <a:cs typeface="Century Gothic"/>
              </a:rPr>
              <a:t>Н</a:t>
            </a:r>
            <a:r>
              <a:rPr sz="1867" b="1" spc="-7" dirty="0">
                <a:solidFill>
                  <a:srgbClr val="FFFFFF"/>
                </a:solidFill>
                <a:latin typeface="Century Gothic"/>
                <a:cs typeface="Century Gothic"/>
              </a:rPr>
              <a:t>И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Я</a:t>
            </a:r>
            <a:endParaRPr sz="1867" dirty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74126" y="2222950"/>
            <a:ext cx="3242733" cy="22057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0463" marR="389457" algn="ctr">
              <a:lnSpc>
                <a:spcPts val="2347"/>
              </a:lnSpc>
            </a:pPr>
            <a:r>
              <a:rPr sz="2133" b="1" spc="-20" dirty="0">
                <a:solidFill>
                  <a:srgbClr val="FFFFFF"/>
                </a:solidFill>
                <a:latin typeface="Century Gothic"/>
                <a:cs typeface="Century Gothic"/>
              </a:rPr>
              <a:t>Содержате</a:t>
            </a:r>
            <a:r>
              <a:rPr sz="2133" b="1" spc="-27" dirty="0">
                <a:solidFill>
                  <a:srgbClr val="FFFFFF"/>
                </a:solidFill>
                <a:latin typeface="Century Gothic"/>
                <a:cs typeface="Century Gothic"/>
              </a:rPr>
              <a:t>л</a:t>
            </a:r>
            <a:r>
              <a:rPr sz="2133" b="1" spc="-13" dirty="0">
                <a:solidFill>
                  <a:srgbClr val="FFFFFF"/>
                </a:solidFill>
                <a:latin typeface="Century Gothic"/>
                <a:cs typeface="Century Gothic"/>
              </a:rPr>
              <a:t>ьный раздел</a:t>
            </a:r>
            <a:endParaRPr sz="2133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16933" marR="6773" algn="ctr">
              <a:lnSpc>
                <a:spcPts val="1480"/>
              </a:lnSpc>
              <a:spcBef>
                <a:spcPts val="907"/>
              </a:spcBef>
              <a:buClr>
                <a:srgbClr val="FFFFFF"/>
              </a:buClr>
              <a:buFont typeface="Century Gothic"/>
              <a:buChar char="-"/>
              <a:tabLst>
                <a:tab pos="121070" algn="l"/>
              </a:tabLst>
            </a:pP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феде</a:t>
            </a:r>
            <a:r>
              <a:rPr sz="1333" spc="-7" dirty="0">
                <a:solidFill>
                  <a:srgbClr val="FFFFFF"/>
                </a:solidFill>
                <a:latin typeface="Century Gothic"/>
                <a:cs typeface="Century Gothic"/>
              </a:rPr>
              <a:t>р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альные</a:t>
            </a:r>
            <a:r>
              <a:rPr sz="1333" spc="1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ра</a:t>
            </a:r>
            <a:r>
              <a:rPr sz="1333" spc="-7" dirty="0">
                <a:solidFill>
                  <a:srgbClr val="FFFFFF"/>
                </a:solidFill>
                <a:latin typeface="Century Gothic"/>
                <a:cs typeface="Century Gothic"/>
              </a:rPr>
              <a:t>б</a:t>
            </a:r>
            <a:r>
              <a:rPr sz="1333" spc="-20" dirty="0">
                <a:solidFill>
                  <a:srgbClr val="FFFFFF"/>
                </a:solidFill>
                <a:latin typeface="Century Gothic"/>
                <a:cs typeface="Century Gothic"/>
              </a:rPr>
              <a:t>о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чие</a:t>
            </a:r>
            <a:r>
              <a:rPr sz="1333" spc="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пр</a:t>
            </a:r>
            <a:r>
              <a:rPr sz="1333" spc="-20" dirty="0">
                <a:solidFill>
                  <a:srgbClr val="FFFFFF"/>
                </a:solidFill>
                <a:latin typeface="Century Gothic"/>
                <a:cs typeface="Century Gothic"/>
              </a:rPr>
              <a:t>о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граммы</a:t>
            </a:r>
            <a:r>
              <a:rPr sz="1333" spc="-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333" spc="-27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че</a:t>
            </a:r>
            <a:r>
              <a:rPr sz="1333" spc="-7" dirty="0">
                <a:solidFill>
                  <a:srgbClr val="FFFFFF"/>
                </a:solidFill>
                <a:latin typeface="Century Gothic"/>
                <a:cs typeface="Century Gothic"/>
              </a:rPr>
              <a:t>б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ных</a:t>
            </a:r>
            <a:r>
              <a:rPr sz="1333" spc="1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предметов;</a:t>
            </a:r>
            <a:endParaRPr sz="1333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124457" marR="114297" indent="847" algn="ctr">
              <a:lnSpc>
                <a:spcPts val="1467"/>
              </a:lnSpc>
              <a:spcBef>
                <a:spcPts val="579"/>
              </a:spcBef>
            </a:pPr>
            <a:r>
              <a:rPr sz="1333" spc="-7" dirty="0">
                <a:solidFill>
                  <a:srgbClr val="FFFFFF"/>
                </a:solidFill>
                <a:latin typeface="Century Gothic"/>
                <a:cs typeface="Century Gothic"/>
              </a:rPr>
              <a:t>- 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пр</a:t>
            </a:r>
            <a:r>
              <a:rPr sz="1333" spc="-20" dirty="0">
                <a:solidFill>
                  <a:srgbClr val="FFFFFF"/>
                </a:solidFill>
                <a:latin typeface="Century Gothic"/>
                <a:cs typeface="Century Gothic"/>
              </a:rPr>
              <a:t>о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грамма</a:t>
            </a:r>
            <a:r>
              <a:rPr sz="133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формир</a:t>
            </a:r>
            <a:r>
              <a:rPr sz="1333" spc="-20" dirty="0">
                <a:solidFill>
                  <a:srgbClr val="FFFFFF"/>
                </a:solidFill>
                <a:latin typeface="Century Gothic"/>
                <a:cs typeface="Century Gothic"/>
              </a:rPr>
              <a:t>о</a:t>
            </a:r>
            <a:r>
              <a:rPr sz="1333" spc="-7" dirty="0">
                <a:solidFill>
                  <a:srgbClr val="FFFFFF"/>
                </a:solidFill>
                <a:latin typeface="Century Gothic"/>
                <a:cs typeface="Century Gothic"/>
              </a:rPr>
              <a:t>ва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ния</a:t>
            </a:r>
            <a:r>
              <a:rPr sz="1333" spc="-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333" spc="-27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ниве</a:t>
            </a:r>
            <a:r>
              <a:rPr sz="1333" spc="-7" dirty="0">
                <a:solidFill>
                  <a:srgbClr val="FFFFFF"/>
                </a:solidFill>
                <a:latin typeface="Century Gothic"/>
                <a:cs typeface="Century Gothic"/>
              </a:rPr>
              <a:t>р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сальных</a:t>
            </a:r>
            <a:r>
              <a:rPr sz="1333" spc="1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333" spc="-27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че</a:t>
            </a:r>
            <a:r>
              <a:rPr sz="1333" spc="-7" dirty="0">
                <a:solidFill>
                  <a:srgbClr val="FFFFFF"/>
                </a:solidFill>
                <a:latin typeface="Century Gothic"/>
                <a:cs typeface="Century Gothic"/>
              </a:rPr>
              <a:t>б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ных</a:t>
            </a:r>
            <a:r>
              <a:rPr sz="1333" spc="-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действий</a:t>
            </a:r>
            <a:r>
              <a:rPr sz="1333" spc="2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333" spc="-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333" spc="-20" dirty="0">
                <a:solidFill>
                  <a:srgbClr val="FFFFFF"/>
                </a:solidFill>
                <a:latin typeface="Century Gothic"/>
                <a:cs typeface="Century Gothic"/>
              </a:rPr>
              <a:t>о</a:t>
            </a:r>
            <a:r>
              <a:rPr sz="1333" spc="-7" dirty="0">
                <a:solidFill>
                  <a:srgbClr val="FFFFFF"/>
                </a:solidFill>
                <a:latin typeface="Century Gothic"/>
                <a:cs typeface="Century Gothic"/>
              </a:rPr>
              <a:t>б</a:t>
            </a:r>
            <a:r>
              <a:rPr sz="1333" spc="-27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ча</a:t>
            </a:r>
            <a:r>
              <a:rPr sz="1333" spc="-20" dirty="0">
                <a:solidFill>
                  <a:srgbClr val="FFFFFF"/>
                </a:solidFill>
                <a:latin typeface="Century Gothic"/>
                <a:cs typeface="Century Gothic"/>
              </a:rPr>
              <a:t>ю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щихся;</a:t>
            </a:r>
            <a:endParaRPr sz="1333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43178" marR="34711" algn="ctr">
              <a:lnSpc>
                <a:spcPts val="1467"/>
              </a:lnSpc>
              <a:spcBef>
                <a:spcPts val="560"/>
              </a:spcBef>
              <a:buClr>
                <a:srgbClr val="FFFFFF"/>
              </a:buClr>
              <a:buFont typeface="Century Gothic"/>
              <a:buChar char="-"/>
              <a:tabLst>
                <a:tab pos="147315" algn="l"/>
              </a:tabLst>
            </a:pP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феде</a:t>
            </a:r>
            <a:r>
              <a:rPr sz="1333" spc="-7" dirty="0">
                <a:solidFill>
                  <a:srgbClr val="FFFFFF"/>
                </a:solidFill>
                <a:latin typeface="Century Gothic"/>
                <a:cs typeface="Century Gothic"/>
              </a:rPr>
              <a:t>р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альная</a:t>
            </a:r>
            <a:r>
              <a:rPr sz="1333" spc="1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ра</a:t>
            </a:r>
            <a:r>
              <a:rPr sz="1333" spc="-7" dirty="0">
                <a:solidFill>
                  <a:srgbClr val="FFFFFF"/>
                </a:solidFill>
                <a:latin typeface="Century Gothic"/>
                <a:cs typeface="Century Gothic"/>
              </a:rPr>
              <a:t>б</a:t>
            </a:r>
            <a:r>
              <a:rPr sz="1333" spc="-20" dirty="0">
                <a:solidFill>
                  <a:srgbClr val="FFFFFF"/>
                </a:solidFill>
                <a:latin typeface="Century Gothic"/>
                <a:cs typeface="Century Gothic"/>
              </a:rPr>
              <a:t>о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чая</a:t>
            </a:r>
            <a:r>
              <a:rPr sz="1333" spc="-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пр</a:t>
            </a:r>
            <a:r>
              <a:rPr sz="1333" spc="-20" dirty="0">
                <a:solidFill>
                  <a:srgbClr val="FFFFFF"/>
                </a:solidFill>
                <a:latin typeface="Century Gothic"/>
                <a:cs typeface="Century Gothic"/>
              </a:rPr>
              <a:t>о</a:t>
            </a:r>
            <a:r>
              <a:rPr sz="1333" spc="-13" dirty="0">
                <a:solidFill>
                  <a:srgbClr val="FFFFFF"/>
                </a:solidFill>
                <a:latin typeface="Century Gothic"/>
                <a:cs typeface="Century Gothic"/>
              </a:rPr>
              <a:t>грамма воспитания</a:t>
            </a:r>
            <a:endParaRPr sz="1333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954715" y="877376"/>
            <a:ext cx="6705600" cy="3690087"/>
          </a:xfrm>
          <a:custGeom>
            <a:avLst/>
            <a:gdLst/>
            <a:ahLst/>
            <a:cxnLst/>
            <a:rect l="l" t="t" r="r" b="b"/>
            <a:pathLst>
              <a:path w="2742565" h="3270250">
                <a:moveTo>
                  <a:pt x="0" y="0"/>
                </a:moveTo>
                <a:lnTo>
                  <a:pt x="0" y="3269957"/>
                </a:lnTo>
                <a:lnTo>
                  <a:pt x="2742438" y="2615946"/>
                </a:lnTo>
                <a:lnTo>
                  <a:pt x="2742438" y="654050"/>
                </a:lnTo>
                <a:lnTo>
                  <a:pt x="0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33775" y="1384024"/>
            <a:ext cx="5382413" cy="19540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8770" marR="386070" algn="ctr">
              <a:lnSpc>
                <a:spcPct val="127499"/>
              </a:lnSpc>
            </a:pPr>
            <a:r>
              <a:rPr sz="2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Организац</a:t>
            </a:r>
            <a:r>
              <a:rPr sz="2400" b="1" spc="-20" dirty="0">
                <a:solidFill>
                  <a:srgbClr val="003366"/>
                </a:solidFill>
                <a:latin typeface="Century Gothic"/>
                <a:cs typeface="Century Gothic"/>
              </a:rPr>
              <a:t>ионный</a:t>
            </a:r>
            <a:r>
              <a:rPr sz="2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 раздел</a:t>
            </a:r>
            <a:endParaRPr sz="2400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847" algn="ctr">
              <a:spcBef>
                <a:spcPts val="800"/>
              </a:spcBef>
            </a:pPr>
            <a:r>
              <a:rPr sz="1400" b="1" spc="-7" dirty="0">
                <a:solidFill>
                  <a:srgbClr val="003366"/>
                </a:solidFill>
                <a:latin typeface="Century Gothic"/>
                <a:cs typeface="Century Gothic"/>
              </a:rPr>
              <a:t>- 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феде</a:t>
            </a:r>
            <a:r>
              <a:rPr sz="1400" b="1" spc="-7" dirty="0">
                <a:solidFill>
                  <a:srgbClr val="003366"/>
                </a:solidFill>
                <a:latin typeface="Century Gothic"/>
                <a:cs typeface="Century Gothic"/>
              </a:rPr>
              <a:t>р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альный</a:t>
            </a:r>
            <a:r>
              <a:rPr sz="1400" b="1" spc="7" dirty="0">
                <a:solidFill>
                  <a:srgbClr val="003366"/>
                </a:solidFill>
                <a:latin typeface="Century Gothic"/>
                <a:cs typeface="Century Gothic"/>
              </a:rPr>
              <a:t> </a:t>
            </a:r>
            <a:r>
              <a:rPr sz="1400" b="1" spc="-27" dirty="0">
                <a:solidFill>
                  <a:srgbClr val="003366"/>
                </a:solidFill>
                <a:latin typeface="Century Gothic"/>
                <a:cs typeface="Century Gothic"/>
              </a:rPr>
              <a:t>у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че</a:t>
            </a:r>
            <a:r>
              <a:rPr sz="1400" b="1" spc="-7" dirty="0">
                <a:solidFill>
                  <a:srgbClr val="003366"/>
                </a:solidFill>
                <a:latin typeface="Century Gothic"/>
                <a:cs typeface="Century Gothic"/>
              </a:rPr>
              <a:t>б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ный</a:t>
            </a:r>
            <a:r>
              <a:rPr sz="1400" b="1" spc="7" dirty="0">
                <a:solidFill>
                  <a:srgbClr val="003366"/>
                </a:solidFill>
                <a:latin typeface="Century Gothic"/>
                <a:cs typeface="Century Gothic"/>
              </a:rPr>
              <a:t> 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план;</a:t>
            </a:r>
            <a:endParaRPr sz="1400" b="1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246374" marR="234521" algn="ctr">
              <a:lnSpc>
                <a:spcPts val="1467"/>
              </a:lnSpc>
              <a:spcBef>
                <a:spcPts val="607"/>
              </a:spcBef>
            </a:pPr>
            <a:r>
              <a:rPr sz="1400" b="1" spc="-7" dirty="0">
                <a:solidFill>
                  <a:srgbClr val="003366"/>
                </a:solidFill>
                <a:latin typeface="Century Gothic"/>
                <a:cs typeface="Century Gothic"/>
              </a:rPr>
              <a:t>- 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феде</a:t>
            </a:r>
            <a:r>
              <a:rPr sz="1400" b="1" spc="-7" dirty="0">
                <a:solidFill>
                  <a:srgbClr val="003366"/>
                </a:solidFill>
                <a:latin typeface="Century Gothic"/>
                <a:cs typeface="Century Gothic"/>
              </a:rPr>
              <a:t>р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альный</a:t>
            </a:r>
            <a:r>
              <a:rPr sz="1400" b="1" spc="7" dirty="0">
                <a:solidFill>
                  <a:srgbClr val="003366"/>
                </a:solidFill>
                <a:latin typeface="Century Gothic"/>
                <a:cs typeface="Century Gothic"/>
              </a:rPr>
              <a:t> 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план</a:t>
            </a:r>
            <a:r>
              <a:rPr sz="1400" b="1" dirty="0">
                <a:solidFill>
                  <a:srgbClr val="003366"/>
                </a:solidFill>
                <a:latin typeface="Century Gothic"/>
                <a:cs typeface="Century Gothic"/>
              </a:rPr>
              <a:t> </a:t>
            </a:r>
            <a:r>
              <a:rPr sz="1400" b="1" spc="-7" dirty="0">
                <a:solidFill>
                  <a:srgbClr val="003366"/>
                </a:solidFill>
                <a:latin typeface="Century Gothic"/>
                <a:cs typeface="Century Gothic"/>
              </a:rPr>
              <a:t>вн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е</a:t>
            </a:r>
            <a:r>
              <a:rPr sz="1400" b="1" spc="-20" dirty="0">
                <a:solidFill>
                  <a:srgbClr val="003366"/>
                </a:solidFill>
                <a:latin typeface="Century Gothic"/>
                <a:cs typeface="Century Gothic"/>
              </a:rPr>
              <a:t>у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р</a:t>
            </a:r>
            <a:r>
              <a:rPr sz="1400" b="1" spc="-20" dirty="0">
                <a:solidFill>
                  <a:srgbClr val="003366"/>
                </a:solidFill>
                <a:latin typeface="Century Gothic"/>
                <a:cs typeface="Century Gothic"/>
              </a:rPr>
              <a:t>о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чн</a:t>
            </a:r>
            <a:r>
              <a:rPr sz="1400" b="1" spc="-20" dirty="0">
                <a:solidFill>
                  <a:srgbClr val="003366"/>
                </a:solidFill>
                <a:latin typeface="Century Gothic"/>
                <a:cs typeface="Century Gothic"/>
              </a:rPr>
              <a:t>о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й деятельн</a:t>
            </a:r>
            <a:r>
              <a:rPr sz="1400" b="1" spc="-20" dirty="0">
                <a:solidFill>
                  <a:srgbClr val="003366"/>
                </a:solidFill>
                <a:latin typeface="Century Gothic"/>
                <a:cs typeface="Century Gothic"/>
              </a:rPr>
              <a:t>о</a:t>
            </a:r>
            <a:r>
              <a:rPr sz="1400" b="1" spc="-7" dirty="0">
                <a:solidFill>
                  <a:srgbClr val="003366"/>
                </a:solidFill>
                <a:latin typeface="Century Gothic"/>
                <a:cs typeface="Century Gothic"/>
              </a:rPr>
              <a:t>сти;</a:t>
            </a:r>
            <a:endParaRPr sz="1400" b="1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algn="ctr">
              <a:lnSpc>
                <a:spcPts val="1533"/>
              </a:lnSpc>
              <a:spcBef>
                <a:spcPts val="420"/>
              </a:spcBef>
            </a:pPr>
            <a:r>
              <a:rPr sz="1400" b="1" spc="-7" dirty="0">
                <a:solidFill>
                  <a:srgbClr val="003366"/>
                </a:solidFill>
                <a:latin typeface="Century Gothic"/>
                <a:cs typeface="Century Gothic"/>
              </a:rPr>
              <a:t>- 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фе</a:t>
            </a:r>
            <a:r>
              <a:rPr sz="1400" b="1" spc="-20" dirty="0">
                <a:solidFill>
                  <a:srgbClr val="003366"/>
                </a:solidFill>
                <a:latin typeface="Century Gothic"/>
                <a:cs typeface="Century Gothic"/>
              </a:rPr>
              <a:t>д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еральный</a:t>
            </a:r>
            <a:r>
              <a:rPr sz="1400" b="1" spc="7" dirty="0">
                <a:solidFill>
                  <a:srgbClr val="003366"/>
                </a:solidFill>
                <a:latin typeface="Century Gothic"/>
                <a:cs typeface="Century Gothic"/>
              </a:rPr>
              <a:t> 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кален</a:t>
            </a:r>
            <a:r>
              <a:rPr sz="1400" b="1" spc="-20" dirty="0">
                <a:solidFill>
                  <a:srgbClr val="003366"/>
                </a:solidFill>
                <a:latin typeface="Century Gothic"/>
                <a:cs typeface="Century Gothic"/>
              </a:rPr>
              <a:t>д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арный</a:t>
            </a:r>
            <a:r>
              <a:rPr sz="1400" b="1" spc="-7" dirty="0">
                <a:solidFill>
                  <a:srgbClr val="003366"/>
                </a:solidFill>
                <a:latin typeface="Century Gothic"/>
                <a:cs typeface="Century Gothic"/>
              </a:rPr>
              <a:t> </a:t>
            </a:r>
            <a:r>
              <a:rPr sz="1400" b="1" spc="-27" dirty="0">
                <a:solidFill>
                  <a:srgbClr val="003366"/>
                </a:solidFill>
                <a:latin typeface="Century Gothic"/>
                <a:cs typeface="Century Gothic"/>
              </a:rPr>
              <a:t>у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чебный</a:t>
            </a:r>
            <a:endParaRPr sz="1400" b="1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2540" algn="ctr">
              <a:lnSpc>
                <a:spcPts val="1533"/>
              </a:lnSpc>
            </a:pP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график;</a:t>
            </a:r>
            <a:endParaRPr sz="1400" b="1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165096" marR="156629" algn="ctr">
              <a:lnSpc>
                <a:spcPts val="1467"/>
              </a:lnSpc>
              <a:spcBef>
                <a:spcPts val="587"/>
              </a:spcBef>
            </a:pPr>
            <a:r>
              <a:rPr sz="1400" b="1" spc="-7" dirty="0">
                <a:solidFill>
                  <a:srgbClr val="003366"/>
                </a:solidFill>
                <a:latin typeface="Century Gothic"/>
                <a:cs typeface="Century Gothic"/>
              </a:rPr>
              <a:t>- 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феде</a:t>
            </a:r>
            <a:r>
              <a:rPr sz="1400" b="1" spc="-7" dirty="0">
                <a:solidFill>
                  <a:srgbClr val="003366"/>
                </a:solidFill>
                <a:latin typeface="Century Gothic"/>
                <a:cs typeface="Century Gothic"/>
              </a:rPr>
              <a:t>р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альный</a:t>
            </a:r>
            <a:r>
              <a:rPr sz="1400" b="1" spc="7" dirty="0">
                <a:solidFill>
                  <a:srgbClr val="003366"/>
                </a:solidFill>
                <a:latin typeface="Century Gothic"/>
                <a:cs typeface="Century Gothic"/>
              </a:rPr>
              <a:t> 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календа</a:t>
            </a:r>
            <a:r>
              <a:rPr sz="1400" b="1" spc="-7" dirty="0">
                <a:solidFill>
                  <a:srgbClr val="003366"/>
                </a:solidFill>
                <a:latin typeface="Century Gothic"/>
                <a:cs typeface="Century Gothic"/>
              </a:rPr>
              <a:t>р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ный</a:t>
            </a:r>
            <a:r>
              <a:rPr sz="1400" b="1" spc="-7" dirty="0">
                <a:solidFill>
                  <a:srgbClr val="003366"/>
                </a:solidFill>
                <a:latin typeface="Century Gothic"/>
                <a:cs typeface="Century Gothic"/>
              </a:rPr>
              <a:t> 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план воспитательн</a:t>
            </a:r>
            <a:r>
              <a:rPr sz="1400" b="1" spc="-20" dirty="0">
                <a:solidFill>
                  <a:srgbClr val="003366"/>
                </a:solidFill>
                <a:latin typeface="Century Gothic"/>
                <a:cs typeface="Century Gothic"/>
              </a:rPr>
              <a:t>о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й</a:t>
            </a:r>
            <a:r>
              <a:rPr sz="1400" b="1" spc="27" dirty="0">
                <a:solidFill>
                  <a:srgbClr val="003366"/>
                </a:solidFill>
                <a:latin typeface="Century Gothic"/>
                <a:cs typeface="Century Gothic"/>
              </a:rPr>
              <a:t> 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ра</a:t>
            </a:r>
            <a:r>
              <a:rPr sz="1400" b="1" spc="-7" dirty="0">
                <a:solidFill>
                  <a:srgbClr val="003366"/>
                </a:solidFill>
                <a:latin typeface="Century Gothic"/>
                <a:cs typeface="Century Gothic"/>
              </a:rPr>
              <a:t>б</a:t>
            </a:r>
            <a:r>
              <a:rPr sz="1400" b="1" spc="-20" dirty="0">
                <a:solidFill>
                  <a:srgbClr val="003366"/>
                </a:solidFill>
                <a:latin typeface="Century Gothic"/>
                <a:cs typeface="Century Gothic"/>
              </a:rPr>
              <a:t>о</a:t>
            </a:r>
            <a:r>
              <a:rPr sz="1400" b="1" spc="-13" dirty="0">
                <a:solidFill>
                  <a:srgbClr val="003366"/>
                </a:solidFill>
                <a:latin typeface="Century Gothic"/>
                <a:cs typeface="Century Gothic"/>
              </a:rPr>
              <a:t>ты</a:t>
            </a:r>
            <a:endParaRPr sz="1400" b="1" dirty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pic>
        <p:nvPicPr>
          <p:cNvPr id="11" name="Рисунок 10" descr="https://static.tildacdn.com/tild3934-3965-4163-b436-623436353537/Cross_Cultural_Busi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362201" y="2438401"/>
            <a:ext cx="6858002" cy="19812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object 2"/>
          <p:cNvSpPr txBox="1"/>
          <p:nvPr/>
        </p:nvSpPr>
        <p:spPr>
          <a:xfrm>
            <a:off x="3997578" y="6337046"/>
            <a:ext cx="661987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i="1" dirty="0">
                <a:solidFill>
                  <a:prstClr val="black"/>
                </a:solidFill>
                <a:cs typeface="Calibri"/>
              </a:rPr>
              <a:t>(Ф</a:t>
            </a:r>
            <a:r>
              <a:rPr i="1" spc="-55" dirty="0">
                <a:solidFill>
                  <a:prstClr val="black"/>
                </a:solidFill>
                <a:cs typeface="Calibri"/>
              </a:rPr>
              <a:t>Г</a:t>
            </a:r>
            <a:r>
              <a:rPr i="1" dirty="0">
                <a:solidFill>
                  <a:prstClr val="black"/>
                </a:solidFill>
                <a:cs typeface="Calibri"/>
              </a:rPr>
              <a:t>ОС</a:t>
            </a:r>
            <a:r>
              <a:rPr i="1" spc="5" dirty="0">
                <a:solidFill>
                  <a:prstClr val="black"/>
                </a:solidFill>
                <a:cs typeface="Calibri"/>
              </a:rPr>
              <a:t> </a:t>
            </a:r>
            <a:r>
              <a:rPr i="1" spc="-10" dirty="0">
                <a:solidFill>
                  <a:prstClr val="black"/>
                </a:solidFill>
                <a:cs typeface="Calibri"/>
              </a:rPr>
              <a:t>Н</a:t>
            </a:r>
            <a:r>
              <a:rPr i="1" dirty="0">
                <a:solidFill>
                  <a:prstClr val="black"/>
                </a:solidFill>
                <a:cs typeface="Calibri"/>
              </a:rPr>
              <a:t>О</a:t>
            </a:r>
            <a:r>
              <a:rPr i="1" spc="-55" dirty="0">
                <a:solidFill>
                  <a:prstClr val="black"/>
                </a:solidFill>
                <a:cs typeface="Calibri"/>
              </a:rPr>
              <a:t>О</a:t>
            </a:r>
            <a:r>
              <a:rPr i="1" dirty="0">
                <a:solidFill>
                  <a:prstClr val="black"/>
                </a:solidFill>
                <a:cs typeface="Calibri"/>
              </a:rPr>
              <a:t>,</a:t>
            </a:r>
            <a:r>
              <a:rPr i="1" spc="15" dirty="0">
                <a:solidFill>
                  <a:prstClr val="black"/>
                </a:solidFill>
                <a:cs typeface="Calibri"/>
              </a:rPr>
              <a:t> </a:t>
            </a:r>
            <a:r>
              <a:rPr i="1" dirty="0">
                <a:solidFill>
                  <a:prstClr val="black"/>
                </a:solidFill>
                <a:cs typeface="Calibri"/>
              </a:rPr>
              <a:t>утв.</a:t>
            </a:r>
            <a:r>
              <a:rPr i="1" spc="-10" dirty="0">
                <a:solidFill>
                  <a:prstClr val="black"/>
                </a:solidFill>
                <a:cs typeface="Calibri"/>
              </a:rPr>
              <a:t> </a:t>
            </a:r>
            <a:r>
              <a:rPr i="1" dirty="0">
                <a:solidFill>
                  <a:prstClr val="black"/>
                </a:solidFill>
                <a:cs typeface="Calibri"/>
              </a:rPr>
              <a:t>Пр</a:t>
            </a:r>
            <a:r>
              <a:rPr i="1" spc="-10" dirty="0">
                <a:solidFill>
                  <a:prstClr val="black"/>
                </a:solidFill>
                <a:cs typeface="Calibri"/>
              </a:rPr>
              <a:t>и</a:t>
            </a:r>
            <a:r>
              <a:rPr i="1" spc="-20" dirty="0">
                <a:solidFill>
                  <a:prstClr val="black"/>
                </a:solidFill>
                <a:cs typeface="Calibri"/>
              </a:rPr>
              <a:t>к</a:t>
            </a:r>
            <a:r>
              <a:rPr i="1" dirty="0">
                <a:solidFill>
                  <a:prstClr val="black"/>
                </a:solidFill>
                <a:cs typeface="Calibri"/>
              </a:rPr>
              <a:t>а</a:t>
            </a:r>
            <a:r>
              <a:rPr i="1" spc="-10" dirty="0">
                <a:solidFill>
                  <a:prstClr val="black"/>
                </a:solidFill>
                <a:cs typeface="Calibri"/>
              </a:rPr>
              <a:t>з</a:t>
            </a:r>
            <a:r>
              <a:rPr i="1" dirty="0">
                <a:solidFill>
                  <a:prstClr val="black"/>
                </a:solidFill>
                <a:cs typeface="Calibri"/>
              </a:rPr>
              <a:t>ом</a:t>
            </a:r>
            <a:r>
              <a:rPr i="1" spc="30" dirty="0">
                <a:solidFill>
                  <a:prstClr val="black"/>
                </a:solidFill>
                <a:cs typeface="Calibri"/>
              </a:rPr>
              <a:t> </a:t>
            </a:r>
            <a:r>
              <a:rPr i="1" dirty="0">
                <a:solidFill>
                  <a:prstClr val="black"/>
                </a:solidFill>
                <a:cs typeface="Calibri"/>
              </a:rPr>
              <a:t>Мин</a:t>
            </a:r>
            <a:r>
              <a:rPr i="1" spc="-10" dirty="0">
                <a:solidFill>
                  <a:prstClr val="black"/>
                </a:solidFill>
                <a:cs typeface="Calibri"/>
              </a:rPr>
              <a:t>п</a:t>
            </a:r>
            <a:r>
              <a:rPr i="1" dirty="0">
                <a:solidFill>
                  <a:prstClr val="black"/>
                </a:solidFill>
                <a:cs typeface="Calibri"/>
              </a:rPr>
              <a:t>ро</a:t>
            </a:r>
            <a:r>
              <a:rPr i="1" spc="-10" dirty="0">
                <a:solidFill>
                  <a:prstClr val="black"/>
                </a:solidFill>
                <a:cs typeface="Calibri"/>
              </a:rPr>
              <a:t>с</a:t>
            </a:r>
            <a:r>
              <a:rPr i="1" dirty="0">
                <a:solidFill>
                  <a:prstClr val="black"/>
                </a:solidFill>
                <a:cs typeface="Calibri"/>
              </a:rPr>
              <a:t>вещения</a:t>
            </a:r>
            <a:r>
              <a:rPr i="1" spc="10" dirty="0">
                <a:solidFill>
                  <a:prstClr val="black"/>
                </a:solidFill>
                <a:cs typeface="Calibri"/>
              </a:rPr>
              <a:t> </a:t>
            </a:r>
            <a:r>
              <a:rPr i="1" dirty="0">
                <a:solidFill>
                  <a:prstClr val="black"/>
                </a:solidFill>
                <a:cs typeface="Calibri"/>
              </a:rPr>
              <a:t>от 31.05.2021 №</a:t>
            </a:r>
            <a:r>
              <a:rPr b="1" i="1" spc="-15" dirty="0">
                <a:solidFill>
                  <a:prstClr val="black"/>
                </a:solidFill>
                <a:cs typeface="Calibri"/>
              </a:rPr>
              <a:t>286</a:t>
            </a:r>
            <a:r>
              <a:rPr i="1" dirty="0">
                <a:solidFill>
                  <a:prstClr val="black"/>
                </a:solidFill>
                <a:cs typeface="Calibri"/>
              </a:rPr>
              <a:t>)</a:t>
            </a:r>
            <a:endParaRPr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3" name="object 5"/>
          <p:cNvSpPr/>
          <p:nvPr/>
        </p:nvSpPr>
        <p:spPr>
          <a:xfrm>
            <a:off x="2542066" y="4560506"/>
            <a:ext cx="1475105" cy="936625"/>
          </a:xfrm>
          <a:custGeom>
            <a:avLst/>
            <a:gdLst/>
            <a:ahLst/>
            <a:cxnLst/>
            <a:rect l="l" t="t" r="r" b="b"/>
            <a:pathLst>
              <a:path w="1475105" h="936625">
                <a:moveTo>
                  <a:pt x="1381455" y="0"/>
                </a:moveTo>
                <a:lnTo>
                  <a:pt x="87369" y="207"/>
                </a:lnTo>
                <a:lnTo>
                  <a:pt x="46979" y="12437"/>
                </a:lnTo>
                <a:lnTo>
                  <a:pt x="16701" y="40240"/>
                </a:lnTo>
                <a:lnTo>
                  <a:pt x="1128" y="79024"/>
                </a:lnTo>
                <a:lnTo>
                  <a:pt x="0" y="93599"/>
                </a:lnTo>
                <a:lnTo>
                  <a:pt x="208" y="849314"/>
                </a:lnTo>
                <a:lnTo>
                  <a:pt x="12445" y="889675"/>
                </a:lnTo>
                <a:lnTo>
                  <a:pt x="40266" y="919933"/>
                </a:lnTo>
                <a:lnTo>
                  <a:pt x="79077" y="935496"/>
                </a:lnTo>
                <a:lnTo>
                  <a:pt x="93662" y="936625"/>
                </a:lnTo>
                <a:lnTo>
                  <a:pt x="1387694" y="936420"/>
                </a:lnTo>
                <a:lnTo>
                  <a:pt x="1428076" y="924203"/>
                </a:lnTo>
                <a:lnTo>
                  <a:pt x="1458352" y="896399"/>
                </a:lnTo>
                <a:lnTo>
                  <a:pt x="1473925" y="857605"/>
                </a:lnTo>
                <a:lnTo>
                  <a:pt x="1475054" y="843026"/>
                </a:lnTo>
                <a:lnTo>
                  <a:pt x="1474849" y="87359"/>
                </a:lnTo>
                <a:lnTo>
                  <a:pt x="1462633" y="46977"/>
                </a:lnTo>
                <a:lnTo>
                  <a:pt x="1434829" y="16701"/>
                </a:lnTo>
                <a:lnTo>
                  <a:pt x="1396034" y="1128"/>
                </a:lnTo>
                <a:lnTo>
                  <a:pt x="13814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object 7"/>
          <p:cNvSpPr txBox="1"/>
          <p:nvPr/>
        </p:nvSpPr>
        <p:spPr>
          <a:xfrm>
            <a:off x="2623185" y="4643033"/>
            <a:ext cx="1002030" cy="528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95900"/>
              </a:lnSpc>
            </a:pPr>
            <a:r>
              <a:rPr sz="1200" b="1" dirty="0">
                <a:solidFill>
                  <a:prstClr val="black"/>
                </a:solidFill>
                <a:latin typeface="Times New Roman"/>
                <a:cs typeface="Times New Roman"/>
              </a:rPr>
              <a:t>Ф</a:t>
            </a:r>
            <a:r>
              <a:rPr sz="1200" b="1" spc="-20" dirty="0">
                <a:solidFill>
                  <a:prstClr val="black"/>
                </a:solidFill>
                <a:latin typeface="Times New Roman"/>
                <a:cs typeface="Times New Roman"/>
              </a:rPr>
              <a:t>е</a:t>
            </a:r>
            <a:r>
              <a:rPr sz="1200" b="1" dirty="0">
                <a:solidFill>
                  <a:prstClr val="black"/>
                </a:solidFill>
                <a:latin typeface="Times New Roman"/>
                <a:cs typeface="Times New Roman"/>
              </a:rPr>
              <a:t>д</a:t>
            </a:r>
            <a:r>
              <a:rPr sz="12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е</a:t>
            </a:r>
            <a:r>
              <a:rPr sz="1200" b="1" dirty="0">
                <a:solidFill>
                  <a:prstClr val="black"/>
                </a:solidFill>
                <a:latin typeface="Times New Roman"/>
                <a:cs typeface="Times New Roman"/>
              </a:rPr>
              <a:t>р</a:t>
            </a:r>
            <a:r>
              <a:rPr sz="1200" b="1" spc="10" dirty="0">
                <a:solidFill>
                  <a:prstClr val="black"/>
                </a:solidFill>
                <a:latin typeface="Times New Roman"/>
                <a:cs typeface="Times New Roman"/>
              </a:rPr>
              <a:t>а</a:t>
            </a:r>
            <a:r>
              <a:rPr sz="1200" b="1" dirty="0">
                <a:solidFill>
                  <a:prstClr val="black"/>
                </a:solidFill>
                <a:latin typeface="Times New Roman"/>
                <a:cs typeface="Times New Roman"/>
              </a:rPr>
              <a:t>льный у</a:t>
            </a:r>
            <a:r>
              <a:rPr sz="12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че</a:t>
            </a:r>
            <a:r>
              <a:rPr sz="1200" b="1" dirty="0">
                <a:solidFill>
                  <a:prstClr val="black"/>
                </a:solidFill>
                <a:latin typeface="Times New Roman"/>
                <a:cs typeface="Times New Roman"/>
              </a:rPr>
              <a:t>бный </a:t>
            </a:r>
            <a:r>
              <a:rPr sz="1200" b="1" spc="5" dirty="0">
                <a:solidFill>
                  <a:prstClr val="black"/>
                </a:solidFill>
                <a:latin typeface="Times New Roman"/>
                <a:cs typeface="Times New Roman"/>
              </a:rPr>
              <a:t>п</a:t>
            </a:r>
            <a:r>
              <a:rPr sz="1200" b="1" dirty="0">
                <a:solidFill>
                  <a:prstClr val="black"/>
                </a:solidFill>
                <a:latin typeface="Times New Roman"/>
                <a:cs typeface="Times New Roman"/>
              </a:rPr>
              <a:t>лан НОО</a:t>
            </a:r>
            <a:endParaRPr sz="12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5" name="object 7"/>
          <p:cNvSpPr txBox="1"/>
          <p:nvPr/>
        </p:nvSpPr>
        <p:spPr>
          <a:xfrm>
            <a:off x="4223385" y="4667393"/>
            <a:ext cx="1002030" cy="5318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95900"/>
              </a:lnSpc>
            </a:pPr>
            <a:r>
              <a:rPr lang="ru-RU" sz="120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План внеурочной деятельности</a:t>
            </a:r>
            <a:endParaRPr sz="12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6" name="object 7"/>
          <p:cNvSpPr txBox="1"/>
          <p:nvPr/>
        </p:nvSpPr>
        <p:spPr>
          <a:xfrm>
            <a:off x="6008370" y="4670208"/>
            <a:ext cx="1002030" cy="7091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95900"/>
              </a:lnSpc>
            </a:pPr>
            <a:r>
              <a:rPr sz="1200" b="1" dirty="0" err="1">
                <a:solidFill>
                  <a:prstClr val="black"/>
                </a:solidFill>
                <a:latin typeface="Times New Roman"/>
                <a:cs typeface="Times New Roman"/>
              </a:rPr>
              <a:t>Ф</a:t>
            </a:r>
            <a:r>
              <a:rPr sz="1200" b="1" spc="-20" dirty="0" err="1">
                <a:solidFill>
                  <a:prstClr val="black"/>
                </a:solidFill>
                <a:latin typeface="Times New Roman"/>
                <a:cs typeface="Times New Roman"/>
              </a:rPr>
              <a:t>е</a:t>
            </a:r>
            <a:r>
              <a:rPr sz="1200" b="1" dirty="0" err="1">
                <a:solidFill>
                  <a:prstClr val="black"/>
                </a:solidFill>
                <a:latin typeface="Times New Roman"/>
                <a:cs typeface="Times New Roman"/>
              </a:rPr>
              <a:t>д</a:t>
            </a:r>
            <a:r>
              <a:rPr sz="1200" b="1" spc="-5" dirty="0" err="1">
                <a:solidFill>
                  <a:prstClr val="black"/>
                </a:solidFill>
                <a:latin typeface="Times New Roman"/>
                <a:cs typeface="Times New Roman"/>
              </a:rPr>
              <a:t>е</a:t>
            </a:r>
            <a:r>
              <a:rPr sz="1200" b="1" dirty="0" err="1">
                <a:solidFill>
                  <a:prstClr val="black"/>
                </a:solidFill>
                <a:latin typeface="Times New Roman"/>
                <a:cs typeface="Times New Roman"/>
              </a:rPr>
              <a:t>р</a:t>
            </a:r>
            <a:r>
              <a:rPr sz="1200" b="1" spc="10" dirty="0" err="1">
                <a:solidFill>
                  <a:prstClr val="black"/>
                </a:solidFill>
                <a:latin typeface="Times New Roman"/>
                <a:cs typeface="Times New Roman"/>
              </a:rPr>
              <a:t>а</a:t>
            </a:r>
            <a:r>
              <a:rPr sz="1200" b="1" dirty="0" err="1">
                <a:solidFill>
                  <a:prstClr val="black"/>
                </a:solidFill>
                <a:latin typeface="Times New Roman"/>
                <a:cs typeface="Times New Roman"/>
              </a:rPr>
              <a:t>льный</a:t>
            </a:r>
            <a:r>
              <a:rPr sz="1200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200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20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календарный учебный график</a:t>
            </a:r>
            <a:endParaRPr sz="12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7" name="object 7"/>
          <p:cNvSpPr txBox="1"/>
          <p:nvPr/>
        </p:nvSpPr>
        <p:spPr>
          <a:xfrm>
            <a:off x="7547307" y="4669530"/>
            <a:ext cx="1197395" cy="8864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95900"/>
              </a:lnSpc>
            </a:pPr>
            <a:r>
              <a:rPr sz="1200" b="1" dirty="0" err="1">
                <a:solidFill>
                  <a:prstClr val="black"/>
                </a:solidFill>
                <a:latin typeface="Times New Roman"/>
                <a:cs typeface="Times New Roman"/>
              </a:rPr>
              <a:t>Ф</a:t>
            </a:r>
            <a:r>
              <a:rPr sz="1200" b="1" spc="-20" dirty="0" err="1">
                <a:solidFill>
                  <a:prstClr val="black"/>
                </a:solidFill>
                <a:latin typeface="Times New Roman"/>
                <a:cs typeface="Times New Roman"/>
              </a:rPr>
              <a:t>е</a:t>
            </a:r>
            <a:r>
              <a:rPr sz="1200" b="1" dirty="0" err="1">
                <a:solidFill>
                  <a:prstClr val="black"/>
                </a:solidFill>
                <a:latin typeface="Times New Roman"/>
                <a:cs typeface="Times New Roman"/>
              </a:rPr>
              <a:t>д</a:t>
            </a:r>
            <a:r>
              <a:rPr sz="1200" b="1" spc="-5" dirty="0" err="1">
                <a:solidFill>
                  <a:prstClr val="black"/>
                </a:solidFill>
                <a:latin typeface="Times New Roman"/>
                <a:cs typeface="Times New Roman"/>
              </a:rPr>
              <a:t>е</a:t>
            </a:r>
            <a:r>
              <a:rPr sz="1200" b="1" dirty="0" err="1">
                <a:solidFill>
                  <a:prstClr val="black"/>
                </a:solidFill>
                <a:latin typeface="Times New Roman"/>
                <a:cs typeface="Times New Roman"/>
              </a:rPr>
              <a:t>р</a:t>
            </a:r>
            <a:r>
              <a:rPr sz="1200" b="1" spc="10" dirty="0" err="1">
                <a:solidFill>
                  <a:prstClr val="black"/>
                </a:solidFill>
                <a:latin typeface="Times New Roman"/>
                <a:cs typeface="Times New Roman"/>
              </a:rPr>
              <a:t>а</a:t>
            </a:r>
            <a:r>
              <a:rPr sz="1200" b="1" dirty="0" err="1">
                <a:solidFill>
                  <a:prstClr val="black"/>
                </a:solidFill>
                <a:latin typeface="Times New Roman"/>
                <a:cs typeface="Times New Roman"/>
              </a:rPr>
              <a:t>льный</a:t>
            </a:r>
            <a:r>
              <a:rPr sz="1200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20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календарный план воспитательной работы</a:t>
            </a:r>
            <a:endParaRPr sz="12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8" name="object 7"/>
          <p:cNvSpPr txBox="1"/>
          <p:nvPr/>
        </p:nvSpPr>
        <p:spPr>
          <a:xfrm>
            <a:off x="9616189" y="4710248"/>
            <a:ext cx="1002030" cy="8864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95900"/>
              </a:lnSpc>
            </a:pPr>
            <a:r>
              <a:rPr lang="ru-RU" sz="120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Характеристика условий реализации программы НОО</a:t>
            </a:r>
            <a:endParaRPr sz="12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0" name="object 13"/>
          <p:cNvSpPr/>
          <p:nvPr/>
        </p:nvSpPr>
        <p:spPr>
          <a:xfrm>
            <a:off x="2380569" y="4547306"/>
            <a:ext cx="1471039" cy="1049403"/>
          </a:xfrm>
          <a:custGeom>
            <a:avLst/>
            <a:gdLst/>
            <a:ahLst/>
            <a:cxnLst/>
            <a:rect l="l" t="t" r="r" b="b"/>
            <a:pathLst>
              <a:path w="2491105" h="1581785">
                <a:moveTo>
                  <a:pt x="0" y="158114"/>
                </a:moveTo>
                <a:lnTo>
                  <a:pt x="5897" y="115174"/>
                </a:lnTo>
                <a:lnTo>
                  <a:pt x="22515" y="76736"/>
                </a:lnTo>
                <a:lnTo>
                  <a:pt x="48245" y="44405"/>
                </a:lnTo>
                <a:lnTo>
                  <a:pt x="81475" y="19786"/>
                </a:lnTo>
                <a:lnTo>
                  <a:pt x="120595" y="4484"/>
                </a:lnTo>
                <a:lnTo>
                  <a:pt x="2332761" y="0"/>
                </a:lnTo>
                <a:lnTo>
                  <a:pt x="2347478" y="674"/>
                </a:lnTo>
                <a:lnTo>
                  <a:pt x="2389102" y="10318"/>
                </a:lnTo>
                <a:lnTo>
                  <a:pt x="2425686" y="30143"/>
                </a:lnTo>
                <a:lnTo>
                  <a:pt x="2455626" y="58544"/>
                </a:lnTo>
                <a:lnTo>
                  <a:pt x="2477316" y="93914"/>
                </a:lnTo>
                <a:lnTo>
                  <a:pt x="2489149" y="134647"/>
                </a:lnTo>
                <a:lnTo>
                  <a:pt x="2490876" y="1423542"/>
                </a:lnTo>
                <a:lnTo>
                  <a:pt x="2490201" y="1438259"/>
                </a:lnTo>
                <a:lnTo>
                  <a:pt x="2480557" y="1479883"/>
                </a:lnTo>
                <a:lnTo>
                  <a:pt x="2460732" y="1516468"/>
                </a:lnTo>
                <a:lnTo>
                  <a:pt x="2432332" y="1546408"/>
                </a:lnTo>
                <a:lnTo>
                  <a:pt x="2396962" y="1568098"/>
                </a:lnTo>
                <a:lnTo>
                  <a:pt x="2356228" y="1579931"/>
                </a:lnTo>
                <a:lnTo>
                  <a:pt x="158165" y="1581657"/>
                </a:lnTo>
                <a:lnTo>
                  <a:pt x="143454" y="1580983"/>
                </a:lnTo>
                <a:lnTo>
                  <a:pt x="101837" y="1571342"/>
                </a:lnTo>
                <a:lnTo>
                  <a:pt x="65246" y="1551523"/>
                </a:lnTo>
                <a:lnTo>
                  <a:pt x="35291" y="1523131"/>
                </a:lnTo>
                <a:lnTo>
                  <a:pt x="13584" y="1487770"/>
                </a:lnTo>
                <a:lnTo>
                  <a:pt x="1733" y="1447046"/>
                </a:lnTo>
                <a:lnTo>
                  <a:pt x="0" y="158114"/>
                </a:lnTo>
                <a:close/>
              </a:path>
            </a:pathLst>
          </a:custGeom>
          <a:ln w="19050">
            <a:solidFill>
              <a:srgbClr val="52538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" name="object 13"/>
          <p:cNvSpPr/>
          <p:nvPr/>
        </p:nvSpPr>
        <p:spPr>
          <a:xfrm>
            <a:off x="4034502" y="4588060"/>
            <a:ext cx="1471039" cy="1049403"/>
          </a:xfrm>
          <a:custGeom>
            <a:avLst/>
            <a:gdLst/>
            <a:ahLst/>
            <a:cxnLst/>
            <a:rect l="l" t="t" r="r" b="b"/>
            <a:pathLst>
              <a:path w="2491105" h="1581785">
                <a:moveTo>
                  <a:pt x="0" y="158114"/>
                </a:moveTo>
                <a:lnTo>
                  <a:pt x="5897" y="115174"/>
                </a:lnTo>
                <a:lnTo>
                  <a:pt x="22515" y="76736"/>
                </a:lnTo>
                <a:lnTo>
                  <a:pt x="48245" y="44405"/>
                </a:lnTo>
                <a:lnTo>
                  <a:pt x="81475" y="19786"/>
                </a:lnTo>
                <a:lnTo>
                  <a:pt x="120595" y="4484"/>
                </a:lnTo>
                <a:lnTo>
                  <a:pt x="2332761" y="0"/>
                </a:lnTo>
                <a:lnTo>
                  <a:pt x="2347478" y="674"/>
                </a:lnTo>
                <a:lnTo>
                  <a:pt x="2389102" y="10318"/>
                </a:lnTo>
                <a:lnTo>
                  <a:pt x="2425686" y="30143"/>
                </a:lnTo>
                <a:lnTo>
                  <a:pt x="2455626" y="58544"/>
                </a:lnTo>
                <a:lnTo>
                  <a:pt x="2477316" y="93914"/>
                </a:lnTo>
                <a:lnTo>
                  <a:pt x="2489149" y="134647"/>
                </a:lnTo>
                <a:lnTo>
                  <a:pt x="2490876" y="1423542"/>
                </a:lnTo>
                <a:lnTo>
                  <a:pt x="2490201" y="1438259"/>
                </a:lnTo>
                <a:lnTo>
                  <a:pt x="2480557" y="1479883"/>
                </a:lnTo>
                <a:lnTo>
                  <a:pt x="2460732" y="1516468"/>
                </a:lnTo>
                <a:lnTo>
                  <a:pt x="2432332" y="1546408"/>
                </a:lnTo>
                <a:lnTo>
                  <a:pt x="2396962" y="1568098"/>
                </a:lnTo>
                <a:lnTo>
                  <a:pt x="2356228" y="1579931"/>
                </a:lnTo>
                <a:lnTo>
                  <a:pt x="158165" y="1581657"/>
                </a:lnTo>
                <a:lnTo>
                  <a:pt x="143454" y="1580983"/>
                </a:lnTo>
                <a:lnTo>
                  <a:pt x="101837" y="1571342"/>
                </a:lnTo>
                <a:lnTo>
                  <a:pt x="65246" y="1551523"/>
                </a:lnTo>
                <a:lnTo>
                  <a:pt x="35291" y="1523131"/>
                </a:lnTo>
                <a:lnTo>
                  <a:pt x="13584" y="1487770"/>
                </a:lnTo>
                <a:lnTo>
                  <a:pt x="1733" y="1447046"/>
                </a:lnTo>
                <a:lnTo>
                  <a:pt x="0" y="158114"/>
                </a:lnTo>
                <a:close/>
              </a:path>
            </a:pathLst>
          </a:custGeom>
          <a:ln w="19050">
            <a:solidFill>
              <a:srgbClr val="52538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3" name="object 13"/>
          <p:cNvSpPr/>
          <p:nvPr/>
        </p:nvSpPr>
        <p:spPr>
          <a:xfrm>
            <a:off x="5753100" y="4604668"/>
            <a:ext cx="1471039" cy="1049403"/>
          </a:xfrm>
          <a:custGeom>
            <a:avLst/>
            <a:gdLst/>
            <a:ahLst/>
            <a:cxnLst/>
            <a:rect l="l" t="t" r="r" b="b"/>
            <a:pathLst>
              <a:path w="2491105" h="1581785">
                <a:moveTo>
                  <a:pt x="0" y="158114"/>
                </a:moveTo>
                <a:lnTo>
                  <a:pt x="5897" y="115174"/>
                </a:lnTo>
                <a:lnTo>
                  <a:pt x="22515" y="76736"/>
                </a:lnTo>
                <a:lnTo>
                  <a:pt x="48245" y="44405"/>
                </a:lnTo>
                <a:lnTo>
                  <a:pt x="81475" y="19786"/>
                </a:lnTo>
                <a:lnTo>
                  <a:pt x="120595" y="4484"/>
                </a:lnTo>
                <a:lnTo>
                  <a:pt x="2332761" y="0"/>
                </a:lnTo>
                <a:lnTo>
                  <a:pt x="2347478" y="674"/>
                </a:lnTo>
                <a:lnTo>
                  <a:pt x="2389102" y="10318"/>
                </a:lnTo>
                <a:lnTo>
                  <a:pt x="2425686" y="30143"/>
                </a:lnTo>
                <a:lnTo>
                  <a:pt x="2455626" y="58544"/>
                </a:lnTo>
                <a:lnTo>
                  <a:pt x="2477316" y="93914"/>
                </a:lnTo>
                <a:lnTo>
                  <a:pt x="2489149" y="134647"/>
                </a:lnTo>
                <a:lnTo>
                  <a:pt x="2490876" y="1423542"/>
                </a:lnTo>
                <a:lnTo>
                  <a:pt x="2490201" y="1438259"/>
                </a:lnTo>
                <a:lnTo>
                  <a:pt x="2480557" y="1479883"/>
                </a:lnTo>
                <a:lnTo>
                  <a:pt x="2460732" y="1516468"/>
                </a:lnTo>
                <a:lnTo>
                  <a:pt x="2432332" y="1546408"/>
                </a:lnTo>
                <a:lnTo>
                  <a:pt x="2396962" y="1568098"/>
                </a:lnTo>
                <a:lnTo>
                  <a:pt x="2356228" y="1579931"/>
                </a:lnTo>
                <a:lnTo>
                  <a:pt x="158165" y="1581657"/>
                </a:lnTo>
                <a:lnTo>
                  <a:pt x="143454" y="1580983"/>
                </a:lnTo>
                <a:lnTo>
                  <a:pt x="101837" y="1571342"/>
                </a:lnTo>
                <a:lnTo>
                  <a:pt x="65246" y="1551523"/>
                </a:lnTo>
                <a:lnTo>
                  <a:pt x="35291" y="1523131"/>
                </a:lnTo>
                <a:lnTo>
                  <a:pt x="13584" y="1487770"/>
                </a:lnTo>
                <a:lnTo>
                  <a:pt x="1733" y="1447046"/>
                </a:lnTo>
                <a:lnTo>
                  <a:pt x="0" y="158114"/>
                </a:lnTo>
                <a:close/>
              </a:path>
            </a:pathLst>
          </a:custGeom>
          <a:ln w="19050">
            <a:solidFill>
              <a:srgbClr val="52538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4" name="object 13"/>
          <p:cNvSpPr/>
          <p:nvPr/>
        </p:nvSpPr>
        <p:spPr>
          <a:xfrm>
            <a:off x="7441822" y="4638168"/>
            <a:ext cx="1471039" cy="1049403"/>
          </a:xfrm>
          <a:custGeom>
            <a:avLst/>
            <a:gdLst/>
            <a:ahLst/>
            <a:cxnLst/>
            <a:rect l="l" t="t" r="r" b="b"/>
            <a:pathLst>
              <a:path w="2491105" h="1581785">
                <a:moveTo>
                  <a:pt x="0" y="158114"/>
                </a:moveTo>
                <a:lnTo>
                  <a:pt x="5897" y="115174"/>
                </a:lnTo>
                <a:lnTo>
                  <a:pt x="22515" y="76736"/>
                </a:lnTo>
                <a:lnTo>
                  <a:pt x="48245" y="44405"/>
                </a:lnTo>
                <a:lnTo>
                  <a:pt x="81475" y="19786"/>
                </a:lnTo>
                <a:lnTo>
                  <a:pt x="120595" y="4484"/>
                </a:lnTo>
                <a:lnTo>
                  <a:pt x="2332761" y="0"/>
                </a:lnTo>
                <a:lnTo>
                  <a:pt x="2347478" y="674"/>
                </a:lnTo>
                <a:lnTo>
                  <a:pt x="2389102" y="10318"/>
                </a:lnTo>
                <a:lnTo>
                  <a:pt x="2425686" y="30143"/>
                </a:lnTo>
                <a:lnTo>
                  <a:pt x="2455626" y="58544"/>
                </a:lnTo>
                <a:lnTo>
                  <a:pt x="2477316" y="93914"/>
                </a:lnTo>
                <a:lnTo>
                  <a:pt x="2489149" y="134647"/>
                </a:lnTo>
                <a:lnTo>
                  <a:pt x="2490876" y="1423542"/>
                </a:lnTo>
                <a:lnTo>
                  <a:pt x="2490201" y="1438259"/>
                </a:lnTo>
                <a:lnTo>
                  <a:pt x="2480557" y="1479883"/>
                </a:lnTo>
                <a:lnTo>
                  <a:pt x="2460732" y="1516468"/>
                </a:lnTo>
                <a:lnTo>
                  <a:pt x="2432332" y="1546408"/>
                </a:lnTo>
                <a:lnTo>
                  <a:pt x="2396962" y="1568098"/>
                </a:lnTo>
                <a:lnTo>
                  <a:pt x="2356228" y="1579931"/>
                </a:lnTo>
                <a:lnTo>
                  <a:pt x="158165" y="1581657"/>
                </a:lnTo>
                <a:lnTo>
                  <a:pt x="143454" y="1580983"/>
                </a:lnTo>
                <a:lnTo>
                  <a:pt x="101837" y="1571342"/>
                </a:lnTo>
                <a:lnTo>
                  <a:pt x="65246" y="1551523"/>
                </a:lnTo>
                <a:lnTo>
                  <a:pt x="35291" y="1523131"/>
                </a:lnTo>
                <a:lnTo>
                  <a:pt x="13584" y="1487770"/>
                </a:lnTo>
                <a:lnTo>
                  <a:pt x="1733" y="1447046"/>
                </a:lnTo>
                <a:lnTo>
                  <a:pt x="0" y="158114"/>
                </a:lnTo>
                <a:close/>
              </a:path>
            </a:pathLst>
          </a:custGeom>
          <a:ln w="19050">
            <a:solidFill>
              <a:srgbClr val="52538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5" name="object 13"/>
          <p:cNvSpPr/>
          <p:nvPr/>
        </p:nvSpPr>
        <p:spPr>
          <a:xfrm>
            <a:off x="9401592" y="4647286"/>
            <a:ext cx="1471039" cy="1049403"/>
          </a:xfrm>
          <a:custGeom>
            <a:avLst/>
            <a:gdLst/>
            <a:ahLst/>
            <a:cxnLst/>
            <a:rect l="l" t="t" r="r" b="b"/>
            <a:pathLst>
              <a:path w="2491105" h="1581785">
                <a:moveTo>
                  <a:pt x="0" y="158114"/>
                </a:moveTo>
                <a:lnTo>
                  <a:pt x="5897" y="115174"/>
                </a:lnTo>
                <a:lnTo>
                  <a:pt x="22515" y="76736"/>
                </a:lnTo>
                <a:lnTo>
                  <a:pt x="48245" y="44405"/>
                </a:lnTo>
                <a:lnTo>
                  <a:pt x="81475" y="19786"/>
                </a:lnTo>
                <a:lnTo>
                  <a:pt x="120595" y="4484"/>
                </a:lnTo>
                <a:lnTo>
                  <a:pt x="2332761" y="0"/>
                </a:lnTo>
                <a:lnTo>
                  <a:pt x="2347478" y="674"/>
                </a:lnTo>
                <a:lnTo>
                  <a:pt x="2389102" y="10318"/>
                </a:lnTo>
                <a:lnTo>
                  <a:pt x="2425686" y="30143"/>
                </a:lnTo>
                <a:lnTo>
                  <a:pt x="2455626" y="58544"/>
                </a:lnTo>
                <a:lnTo>
                  <a:pt x="2477316" y="93914"/>
                </a:lnTo>
                <a:lnTo>
                  <a:pt x="2489149" y="134647"/>
                </a:lnTo>
                <a:lnTo>
                  <a:pt x="2490876" y="1423542"/>
                </a:lnTo>
                <a:lnTo>
                  <a:pt x="2490201" y="1438259"/>
                </a:lnTo>
                <a:lnTo>
                  <a:pt x="2480557" y="1479883"/>
                </a:lnTo>
                <a:lnTo>
                  <a:pt x="2460732" y="1516468"/>
                </a:lnTo>
                <a:lnTo>
                  <a:pt x="2432332" y="1546408"/>
                </a:lnTo>
                <a:lnTo>
                  <a:pt x="2396962" y="1568098"/>
                </a:lnTo>
                <a:lnTo>
                  <a:pt x="2356228" y="1579931"/>
                </a:lnTo>
                <a:lnTo>
                  <a:pt x="158165" y="1581657"/>
                </a:lnTo>
                <a:lnTo>
                  <a:pt x="143454" y="1580983"/>
                </a:lnTo>
                <a:lnTo>
                  <a:pt x="101837" y="1571342"/>
                </a:lnTo>
                <a:lnTo>
                  <a:pt x="65246" y="1551523"/>
                </a:lnTo>
                <a:lnTo>
                  <a:pt x="35291" y="1523131"/>
                </a:lnTo>
                <a:lnTo>
                  <a:pt x="13584" y="1487770"/>
                </a:lnTo>
                <a:lnTo>
                  <a:pt x="1733" y="1447046"/>
                </a:lnTo>
                <a:lnTo>
                  <a:pt x="0" y="158114"/>
                </a:lnTo>
                <a:close/>
              </a:path>
            </a:pathLst>
          </a:custGeom>
          <a:ln w="19050">
            <a:solidFill>
              <a:srgbClr val="52538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5871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83155">
              <a:lnSpc>
                <a:spcPts val="2735"/>
              </a:lnSpc>
            </a:pPr>
            <a:r>
              <a:rPr dirty="0"/>
              <a:t>СИСТЕМА </a:t>
            </a:r>
            <a:r>
              <a:rPr spc="-70" dirty="0"/>
              <a:t>У</a:t>
            </a:r>
            <a:r>
              <a:rPr dirty="0"/>
              <a:t>СЛОВИЙ</a:t>
            </a:r>
            <a:r>
              <a:rPr spc="5" dirty="0"/>
              <a:t> </a:t>
            </a:r>
            <a:r>
              <a:rPr dirty="0"/>
              <a:t>РЕАЛИ</a:t>
            </a:r>
            <a:r>
              <a:rPr spc="-35" dirty="0"/>
              <a:t>З</a:t>
            </a:r>
            <a:r>
              <a:rPr dirty="0"/>
              <a:t>АЦИИ</a:t>
            </a:r>
            <a:r>
              <a:rPr spc="-10" dirty="0"/>
              <a:t> </a:t>
            </a:r>
            <a:r>
              <a:rPr dirty="0"/>
              <a:t>ПР</a:t>
            </a:r>
            <a:r>
              <a:rPr spc="-10" dirty="0"/>
              <a:t>О</a:t>
            </a:r>
            <a:r>
              <a:rPr dirty="0"/>
              <a:t>Г</a:t>
            </a:r>
            <a:r>
              <a:rPr spc="-145" dirty="0"/>
              <a:t>Р</a:t>
            </a:r>
            <a:r>
              <a:rPr dirty="0"/>
              <a:t>АММЫ</a:t>
            </a:r>
            <a:r>
              <a:rPr spc="10" dirty="0"/>
              <a:t> </a:t>
            </a:r>
            <a:r>
              <a:rPr dirty="0"/>
              <a:t>Н</a:t>
            </a:r>
            <a:r>
              <a:rPr spc="-150" dirty="0"/>
              <a:t>А</a:t>
            </a:r>
            <a:r>
              <a:rPr dirty="0"/>
              <a:t>ЧАЛЬНО</a:t>
            </a:r>
            <a:r>
              <a:rPr spc="-85" dirty="0"/>
              <a:t>Г</a:t>
            </a:r>
            <a:r>
              <a:rPr dirty="0"/>
              <a:t>О</a:t>
            </a:r>
          </a:p>
          <a:p>
            <a:pPr marL="2383155">
              <a:lnSpc>
                <a:spcPts val="2735"/>
              </a:lnSpc>
            </a:pPr>
            <a:r>
              <a:rPr dirty="0"/>
              <a:t>О</a:t>
            </a:r>
            <a:r>
              <a:rPr spc="-10" dirty="0"/>
              <a:t>Б</a:t>
            </a:r>
            <a:r>
              <a:rPr dirty="0"/>
              <a:t>ЩЕ</a:t>
            </a:r>
            <a:r>
              <a:rPr spc="-85" dirty="0"/>
              <a:t>Г</a:t>
            </a:r>
            <a:r>
              <a:rPr dirty="0"/>
              <a:t>О</a:t>
            </a:r>
            <a:r>
              <a:rPr spc="15" dirty="0"/>
              <a:t> </a:t>
            </a:r>
            <a:r>
              <a:rPr dirty="0"/>
              <a:t>О</a:t>
            </a:r>
            <a:r>
              <a:rPr spc="-10" dirty="0"/>
              <a:t>Б</a:t>
            </a:r>
            <a:r>
              <a:rPr spc="-140" dirty="0"/>
              <a:t>Р</a:t>
            </a:r>
            <a:r>
              <a:rPr dirty="0"/>
              <a:t>А</a:t>
            </a:r>
            <a:r>
              <a:rPr spc="-10" dirty="0"/>
              <a:t>З</a:t>
            </a:r>
            <a:r>
              <a:rPr dirty="0"/>
              <a:t>О</a:t>
            </a:r>
            <a:r>
              <a:rPr spc="-35" dirty="0"/>
              <a:t>В</a:t>
            </a:r>
            <a:r>
              <a:rPr dirty="0"/>
              <a:t>А</a:t>
            </a:r>
            <a:r>
              <a:rPr spc="-10" dirty="0"/>
              <a:t>Н</a:t>
            </a:r>
            <a:r>
              <a:rPr dirty="0"/>
              <a:t>ИЯ</a:t>
            </a:r>
          </a:p>
        </p:txBody>
      </p:sp>
      <p:sp>
        <p:nvSpPr>
          <p:cNvPr id="4" name="object 4"/>
          <p:cNvSpPr/>
          <p:nvPr/>
        </p:nvSpPr>
        <p:spPr>
          <a:xfrm>
            <a:off x="3547871" y="1763267"/>
            <a:ext cx="8054340" cy="0"/>
          </a:xfrm>
          <a:custGeom>
            <a:avLst/>
            <a:gdLst/>
            <a:ahLst/>
            <a:cxnLst/>
            <a:rect l="l" t="t" r="r" b="b"/>
            <a:pathLst>
              <a:path w="8054340">
                <a:moveTo>
                  <a:pt x="0" y="0"/>
                </a:moveTo>
                <a:lnTo>
                  <a:pt x="8054339" y="0"/>
                </a:lnTo>
              </a:path>
            </a:pathLst>
          </a:custGeom>
          <a:ln w="12192">
            <a:solidFill>
              <a:srgbClr val="3C67B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31946" y="1812163"/>
            <a:ext cx="7793990" cy="341630"/>
          </a:xfrm>
          <a:custGeom>
            <a:avLst/>
            <a:gdLst/>
            <a:ahLst/>
            <a:cxnLst/>
            <a:rect l="l" t="t" r="r" b="b"/>
            <a:pathLst>
              <a:path w="7793990" h="341630">
                <a:moveTo>
                  <a:pt x="0" y="341375"/>
                </a:moveTo>
                <a:lnTo>
                  <a:pt x="7793735" y="341375"/>
                </a:lnTo>
                <a:lnTo>
                  <a:pt x="7793735" y="0"/>
                </a:lnTo>
                <a:lnTo>
                  <a:pt x="0" y="0"/>
                </a:lnTo>
                <a:lnTo>
                  <a:pt x="0" y="341375"/>
                </a:lnTo>
                <a:close/>
              </a:path>
            </a:pathLst>
          </a:custGeom>
          <a:solidFill>
            <a:srgbClr val="6077A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31946" y="2120010"/>
            <a:ext cx="5355590" cy="341630"/>
          </a:xfrm>
          <a:custGeom>
            <a:avLst/>
            <a:gdLst/>
            <a:ahLst/>
            <a:cxnLst/>
            <a:rect l="l" t="t" r="r" b="b"/>
            <a:pathLst>
              <a:path w="5355590" h="341630">
                <a:moveTo>
                  <a:pt x="0" y="341375"/>
                </a:moveTo>
                <a:lnTo>
                  <a:pt x="5355336" y="341375"/>
                </a:lnTo>
                <a:lnTo>
                  <a:pt x="5355336" y="0"/>
                </a:lnTo>
                <a:lnTo>
                  <a:pt x="0" y="0"/>
                </a:lnTo>
                <a:lnTo>
                  <a:pt x="0" y="341375"/>
                </a:lnTo>
                <a:close/>
              </a:path>
            </a:pathLst>
          </a:custGeom>
          <a:solidFill>
            <a:srgbClr val="6077A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47871" y="2566416"/>
            <a:ext cx="8054340" cy="0"/>
          </a:xfrm>
          <a:custGeom>
            <a:avLst/>
            <a:gdLst/>
            <a:ahLst/>
            <a:cxnLst/>
            <a:rect l="l" t="t" r="r" b="b"/>
            <a:pathLst>
              <a:path w="8054340">
                <a:moveTo>
                  <a:pt x="0" y="0"/>
                </a:moveTo>
                <a:lnTo>
                  <a:pt x="8054339" y="0"/>
                </a:lnTo>
              </a:path>
            </a:pathLst>
          </a:custGeom>
          <a:ln w="12192">
            <a:solidFill>
              <a:srgbClr val="4971B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47871" y="3369564"/>
            <a:ext cx="8054340" cy="0"/>
          </a:xfrm>
          <a:custGeom>
            <a:avLst/>
            <a:gdLst/>
            <a:ahLst/>
            <a:cxnLst/>
            <a:rect l="l" t="t" r="r" b="b"/>
            <a:pathLst>
              <a:path w="8054340">
                <a:moveTo>
                  <a:pt x="0" y="0"/>
                </a:moveTo>
                <a:lnTo>
                  <a:pt x="8054339" y="0"/>
                </a:lnTo>
              </a:path>
            </a:pathLst>
          </a:custGeom>
          <a:ln w="12192">
            <a:solidFill>
              <a:srgbClr val="5F80C5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47871" y="4171188"/>
            <a:ext cx="8054340" cy="0"/>
          </a:xfrm>
          <a:custGeom>
            <a:avLst/>
            <a:gdLst/>
            <a:ahLst/>
            <a:cxnLst/>
            <a:rect l="l" t="t" r="r" b="b"/>
            <a:pathLst>
              <a:path w="8054340">
                <a:moveTo>
                  <a:pt x="0" y="0"/>
                </a:moveTo>
                <a:lnTo>
                  <a:pt x="8054339" y="0"/>
                </a:lnTo>
              </a:path>
            </a:pathLst>
          </a:custGeom>
          <a:ln w="12192">
            <a:solidFill>
              <a:srgbClr val="758FCA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547871" y="4974335"/>
            <a:ext cx="8054340" cy="0"/>
          </a:xfrm>
          <a:custGeom>
            <a:avLst/>
            <a:gdLst/>
            <a:ahLst/>
            <a:cxnLst/>
            <a:rect l="l" t="t" r="r" b="b"/>
            <a:pathLst>
              <a:path w="8054340">
                <a:moveTo>
                  <a:pt x="0" y="0"/>
                </a:moveTo>
                <a:lnTo>
                  <a:pt x="8054339" y="0"/>
                </a:lnTo>
              </a:path>
            </a:pathLst>
          </a:custGeom>
          <a:ln w="12192">
            <a:solidFill>
              <a:srgbClr val="889ED1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631946" y="5023230"/>
            <a:ext cx="2315210" cy="307975"/>
          </a:xfrm>
          <a:custGeom>
            <a:avLst/>
            <a:gdLst/>
            <a:ahLst/>
            <a:cxnLst/>
            <a:rect l="l" t="t" r="r" b="b"/>
            <a:pathLst>
              <a:path w="2315210" h="307975">
                <a:moveTo>
                  <a:pt x="0" y="307784"/>
                </a:moveTo>
                <a:lnTo>
                  <a:pt x="2314955" y="307784"/>
                </a:lnTo>
                <a:lnTo>
                  <a:pt x="2314955" y="0"/>
                </a:lnTo>
                <a:lnTo>
                  <a:pt x="0" y="0"/>
                </a:lnTo>
                <a:lnTo>
                  <a:pt x="0" y="307784"/>
                </a:lnTo>
                <a:close/>
              </a:path>
            </a:pathLst>
          </a:custGeom>
          <a:solidFill>
            <a:srgbClr val="6077A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946902" y="5023230"/>
            <a:ext cx="85725" cy="307975"/>
          </a:xfrm>
          <a:custGeom>
            <a:avLst/>
            <a:gdLst/>
            <a:ahLst/>
            <a:cxnLst/>
            <a:rect l="l" t="t" r="r" b="b"/>
            <a:pathLst>
              <a:path w="85725" h="307975">
                <a:moveTo>
                  <a:pt x="0" y="307784"/>
                </a:moveTo>
                <a:lnTo>
                  <a:pt x="85344" y="307784"/>
                </a:lnTo>
                <a:lnTo>
                  <a:pt x="85344" y="0"/>
                </a:lnTo>
                <a:lnTo>
                  <a:pt x="0" y="0"/>
                </a:lnTo>
                <a:lnTo>
                  <a:pt x="0" y="307784"/>
                </a:lnTo>
                <a:close/>
              </a:path>
            </a:pathLst>
          </a:custGeom>
          <a:solidFill>
            <a:srgbClr val="6077A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032246" y="5023230"/>
            <a:ext cx="5242560" cy="341630"/>
          </a:xfrm>
          <a:custGeom>
            <a:avLst/>
            <a:gdLst/>
            <a:ahLst/>
            <a:cxnLst/>
            <a:rect l="l" t="t" r="r" b="b"/>
            <a:pathLst>
              <a:path w="5242559" h="341629">
                <a:moveTo>
                  <a:pt x="0" y="341376"/>
                </a:moveTo>
                <a:lnTo>
                  <a:pt x="5242559" y="341376"/>
                </a:lnTo>
                <a:lnTo>
                  <a:pt x="5242559" y="0"/>
                </a:lnTo>
                <a:lnTo>
                  <a:pt x="0" y="0"/>
                </a:lnTo>
                <a:lnTo>
                  <a:pt x="0" y="341376"/>
                </a:lnTo>
                <a:close/>
              </a:path>
            </a:pathLst>
          </a:custGeom>
          <a:solidFill>
            <a:srgbClr val="6077A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631946" y="5331015"/>
            <a:ext cx="3512820" cy="341630"/>
          </a:xfrm>
          <a:custGeom>
            <a:avLst/>
            <a:gdLst/>
            <a:ahLst/>
            <a:cxnLst/>
            <a:rect l="l" t="t" r="r" b="b"/>
            <a:pathLst>
              <a:path w="3512820" h="341629">
                <a:moveTo>
                  <a:pt x="0" y="341376"/>
                </a:moveTo>
                <a:lnTo>
                  <a:pt x="3512820" y="341376"/>
                </a:lnTo>
                <a:lnTo>
                  <a:pt x="3512820" y="0"/>
                </a:lnTo>
                <a:lnTo>
                  <a:pt x="0" y="0"/>
                </a:lnTo>
                <a:lnTo>
                  <a:pt x="0" y="341376"/>
                </a:lnTo>
                <a:close/>
              </a:path>
            </a:pathLst>
          </a:custGeom>
          <a:solidFill>
            <a:srgbClr val="6077A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547871" y="5777484"/>
            <a:ext cx="8054340" cy="0"/>
          </a:xfrm>
          <a:custGeom>
            <a:avLst/>
            <a:gdLst/>
            <a:ahLst/>
            <a:cxnLst/>
            <a:rect l="l" t="t" r="r" b="b"/>
            <a:pathLst>
              <a:path w="8054340">
                <a:moveTo>
                  <a:pt x="0" y="0"/>
                </a:moveTo>
                <a:lnTo>
                  <a:pt x="8054339" y="0"/>
                </a:lnTo>
              </a:path>
            </a:pathLst>
          </a:custGeom>
          <a:ln w="12192">
            <a:solidFill>
              <a:srgbClr val="9EACD7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631946" y="5825934"/>
            <a:ext cx="7461884" cy="341630"/>
          </a:xfrm>
          <a:custGeom>
            <a:avLst/>
            <a:gdLst/>
            <a:ahLst/>
            <a:cxnLst/>
            <a:rect l="l" t="t" r="r" b="b"/>
            <a:pathLst>
              <a:path w="7461884" h="341629">
                <a:moveTo>
                  <a:pt x="0" y="341375"/>
                </a:moveTo>
                <a:lnTo>
                  <a:pt x="7461504" y="341375"/>
                </a:lnTo>
                <a:lnTo>
                  <a:pt x="7461504" y="0"/>
                </a:lnTo>
                <a:lnTo>
                  <a:pt x="0" y="0"/>
                </a:lnTo>
                <a:lnTo>
                  <a:pt x="0" y="341375"/>
                </a:lnTo>
                <a:close/>
              </a:path>
            </a:pathLst>
          </a:custGeom>
          <a:solidFill>
            <a:srgbClr val="6077A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631946" y="6133782"/>
            <a:ext cx="967740" cy="341630"/>
          </a:xfrm>
          <a:custGeom>
            <a:avLst/>
            <a:gdLst/>
            <a:ahLst/>
            <a:cxnLst/>
            <a:rect l="l" t="t" r="r" b="b"/>
            <a:pathLst>
              <a:path w="967739" h="341629">
                <a:moveTo>
                  <a:pt x="0" y="341375"/>
                </a:moveTo>
                <a:lnTo>
                  <a:pt x="967739" y="341375"/>
                </a:lnTo>
                <a:lnTo>
                  <a:pt x="967739" y="0"/>
                </a:lnTo>
                <a:lnTo>
                  <a:pt x="0" y="0"/>
                </a:lnTo>
                <a:lnTo>
                  <a:pt x="0" y="341375"/>
                </a:lnTo>
                <a:close/>
              </a:path>
            </a:pathLst>
          </a:custGeom>
          <a:solidFill>
            <a:srgbClr val="6077A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xfrm>
            <a:off x="879095" y="1800357"/>
            <a:ext cx="10546841" cy="4627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09875" marR="5080" lvl="2">
              <a:lnSpc>
                <a:spcPts val="2420"/>
              </a:lnSpc>
              <a:buClr>
                <a:srgbClr val="FFFFFF"/>
              </a:buClr>
              <a:buFont typeface="Calibri"/>
              <a:buAutoNum type="arabicPeriod"/>
              <a:tabLst>
                <a:tab pos="3509645" algn="l"/>
              </a:tabLst>
            </a:pP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адр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вые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л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овия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реали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з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ации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основн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й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образова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льной програм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м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ы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начальн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г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об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щ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г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об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азо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ания</a:t>
            </a:r>
            <a:endParaRPr sz="2200" dirty="0">
              <a:latin typeface="Calibri"/>
              <a:cs typeface="Calibri"/>
            </a:endParaRPr>
          </a:p>
          <a:p>
            <a:pPr marL="3508375" lvl="2" indent="-698500">
              <a:lnSpc>
                <a:spcPts val="2535"/>
              </a:lnSpc>
              <a:spcBef>
                <a:spcPts val="1210"/>
              </a:spcBef>
              <a:buClr>
                <a:srgbClr val="FFFFFF"/>
              </a:buClr>
              <a:buFont typeface="Calibri"/>
              <a:buAutoNum type="arabicPeriod"/>
              <a:tabLst>
                <a:tab pos="3509010" algn="l"/>
              </a:tabLst>
            </a:pPr>
            <a:r>
              <a:rPr sz="2200" spc="-15" dirty="0">
                <a:latin typeface="Calibri"/>
                <a:cs typeface="Calibri"/>
              </a:rPr>
              <a:t>Пси</a:t>
            </a:r>
            <a:r>
              <a:rPr sz="2200" spc="-55" dirty="0">
                <a:latin typeface="Calibri"/>
                <a:cs typeface="Calibri"/>
              </a:rPr>
              <a:t>х</a:t>
            </a:r>
            <a:r>
              <a:rPr sz="2200" spc="-50" dirty="0">
                <a:latin typeface="Calibri"/>
                <a:cs typeface="Calibri"/>
              </a:rPr>
              <a:t>о</a:t>
            </a:r>
            <a:r>
              <a:rPr sz="2200" spc="-15" dirty="0">
                <a:latin typeface="Calibri"/>
                <a:cs typeface="Calibri"/>
              </a:rPr>
              <a:t>ло</a:t>
            </a:r>
            <a:r>
              <a:rPr sz="2200" spc="-40" dirty="0">
                <a:latin typeface="Calibri"/>
                <a:cs typeface="Calibri"/>
              </a:rPr>
              <a:t>г</a:t>
            </a:r>
            <a:r>
              <a:rPr sz="2200" spc="-10" dirty="0">
                <a:latin typeface="Calibri"/>
                <a:cs typeface="Calibri"/>
              </a:rPr>
              <a:t>о-</a:t>
            </a:r>
            <a:r>
              <a:rPr sz="2200" spc="-15" dirty="0">
                <a:latin typeface="Calibri"/>
                <a:cs typeface="Calibri"/>
              </a:rPr>
              <a:t>п</a:t>
            </a:r>
            <a:r>
              <a:rPr sz="2200" spc="-50" dirty="0">
                <a:latin typeface="Calibri"/>
                <a:cs typeface="Calibri"/>
              </a:rPr>
              <a:t>е</a:t>
            </a:r>
            <a:r>
              <a:rPr sz="2200" spc="-15" dirty="0">
                <a:latin typeface="Calibri"/>
                <a:cs typeface="Calibri"/>
              </a:rPr>
              <a:t>да</a:t>
            </a:r>
            <a:r>
              <a:rPr sz="2200" spc="-40" dirty="0">
                <a:latin typeface="Calibri"/>
                <a:cs typeface="Calibri"/>
              </a:rPr>
              <a:t>г</a:t>
            </a:r>
            <a:r>
              <a:rPr sz="2200" spc="-15" dirty="0">
                <a:latin typeface="Calibri"/>
                <a:cs typeface="Calibri"/>
              </a:rPr>
              <a:t>огиче</a:t>
            </a:r>
            <a:r>
              <a:rPr sz="2200" spc="-20" dirty="0">
                <a:latin typeface="Calibri"/>
                <a:cs typeface="Calibri"/>
              </a:rPr>
              <a:t>с</a:t>
            </a:r>
            <a:r>
              <a:rPr sz="2200" spc="-15" dirty="0">
                <a:latin typeface="Calibri"/>
                <a:cs typeface="Calibri"/>
              </a:rPr>
              <a:t>кие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у</a:t>
            </a:r>
            <a:r>
              <a:rPr sz="2200" spc="-10" dirty="0">
                <a:latin typeface="Calibri"/>
                <a:cs typeface="Calibri"/>
              </a:rPr>
              <a:t>с</a:t>
            </a:r>
            <a:r>
              <a:rPr sz="2200" spc="-30" dirty="0">
                <a:latin typeface="Calibri"/>
                <a:cs typeface="Calibri"/>
              </a:rPr>
              <a:t>л</a:t>
            </a:r>
            <a:r>
              <a:rPr sz="2200" spc="-15" dirty="0">
                <a:latin typeface="Calibri"/>
                <a:cs typeface="Calibri"/>
              </a:rPr>
              <a:t>о</a:t>
            </a:r>
            <a:r>
              <a:rPr sz="2200" spc="-10" dirty="0">
                <a:latin typeface="Calibri"/>
                <a:cs typeface="Calibri"/>
              </a:rPr>
              <a:t>в</a:t>
            </a:r>
            <a:r>
              <a:rPr sz="2200" spc="-15" dirty="0">
                <a:latin typeface="Calibri"/>
                <a:cs typeface="Calibri"/>
              </a:rPr>
              <a:t>ия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реа</a:t>
            </a:r>
            <a:r>
              <a:rPr sz="2200" spc="-25" dirty="0">
                <a:latin typeface="Calibri"/>
                <a:cs typeface="Calibri"/>
              </a:rPr>
              <a:t>л</a:t>
            </a:r>
            <a:r>
              <a:rPr sz="2200" spc="-15" dirty="0">
                <a:latin typeface="Calibri"/>
                <a:cs typeface="Calibri"/>
              </a:rPr>
              <a:t>и</a:t>
            </a:r>
            <a:r>
              <a:rPr sz="2200" spc="-20" dirty="0">
                <a:latin typeface="Calibri"/>
                <a:cs typeface="Calibri"/>
              </a:rPr>
              <a:t>з</a:t>
            </a:r>
            <a:r>
              <a:rPr sz="2200" spc="-15" dirty="0">
                <a:latin typeface="Calibri"/>
                <a:cs typeface="Calibri"/>
              </a:rPr>
              <a:t>ации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осно</a:t>
            </a:r>
            <a:r>
              <a:rPr sz="2200" spc="-10" dirty="0">
                <a:latin typeface="Calibri"/>
                <a:cs typeface="Calibri"/>
              </a:rPr>
              <a:t>в</a:t>
            </a:r>
            <a:r>
              <a:rPr sz="2200" spc="-15" dirty="0">
                <a:latin typeface="Calibri"/>
                <a:cs typeface="Calibri"/>
              </a:rPr>
              <a:t>ной</a:t>
            </a:r>
            <a:endParaRPr sz="2200" dirty="0">
              <a:latin typeface="Calibri"/>
              <a:cs typeface="Calibri"/>
            </a:endParaRPr>
          </a:p>
          <a:p>
            <a:pPr marL="2809875">
              <a:lnSpc>
                <a:spcPts val="2535"/>
              </a:lnSpc>
            </a:pPr>
            <a:r>
              <a:rPr spc="-15" dirty="0">
                <a:solidFill>
                  <a:srgbClr val="000000"/>
                </a:solidFill>
              </a:rPr>
              <a:t>об</a:t>
            </a:r>
            <a:r>
              <a:rPr spc="-25" dirty="0">
                <a:solidFill>
                  <a:srgbClr val="000000"/>
                </a:solidFill>
              </a:rPr>
              <a:t>р</a:t>
            </a:r>
            <a:r>
              <a:rPr spc="-15" dirty="0">
                <a:solidFill>
                  <a:srgbClr val="000000"/>
                </a:solidFill>
              </a:rPr>
              <a:t>азо</a:t>
            </a:r>
            <a:r>
              <a:rPr spc="-10" dirty="0">
                <a:solidFill>
                  <a:srgbClr val="000000"/>
                </a:solidFill>
              </a:rPr>
              <a:t>в</a:t>
            </a:r>
            <a:r>
              <a:rPr spc="-25" dirty="0">
                <a:solidFill>
                  <a:srgbClr val="000000"/>
                </a:solidFill>
              </a:rPr>
              <a:t>а</a:t>
            </a:r>
            <a:r>
              <a:rPr spc="-35" dirty="0">
                <a:solidFill>
                  <a:srgbClr val="000000"/>
                </a:solidFill>
              </a:rPr>
              <a:t>т</a:t>
            </a:r>
            <a:r>
              <a:rPr spc="-55" dirty="0">
                <a:solidFill>
                  <a:srgbClr val="000000"/>
                </a:solidFill>
              </a:rPr>
              <a:t>е</a:t>
            </a:r>
            <a:r>
              <a:rPr spc="-15" dirty="0">
                <a:solidFill>
                  <a:srgbClr val="000000"/>
                </a:solidFill>
              </a:rPr>
              <a:t>льной</a:t>
            </a:r>
            <a:r>
              <a:rPr spc="20" dirty="0">
                <a:solidFill>
                  <a:srgbClr val="000000"/>
                </a:solidFill>
              </a:rPr>
              <a:t> </a:t>
            </a:r>
            <a:r>
              <a:rPr spc="-15" dirty="0">
                <a:solidFill>
                  <a:srgbClr val="000000"/>
                </a:solidFill>
              </a:rPr>
              <a:t>програм</a:t>
            </a:r>
            <a:r>
              <a:rPr spc="-10" dirty="0">
                <a:solidFill>
                  <a:srgbClr val="000000"/>
                </a:solidFill>
              </a:rPr>
              <a:t>м</a:t>
            </a:r>
            <a:r>
              <a:rPr spc="-15" dirty="0">
                <a:solidFill>
                  <a:srgbClr val="000000"/>
                </a:solidFill>
              </a:rPr>
              <a:t>ы</a:t>
            </a:r>
            <a:r>
              <a:rPr spc="15" dirty="0">
                <a:solidFill>
                  <a:srgbClr val="000000"/>
                </a:solidFill>
              </a:rPr>
              <a:t> </a:t>
            </a:r>
            <a:r>
              <a:rPr spc="-15" dirty="0">
                <a:solidFill>
                  <a:srgbClr val="000000"/>
                </a:solidFill>
              </a:rPr>
              <a:t>начальн</a:t>
            </a:r>
            <a:r>
              <a:rPr spc="-10" dirty="0">
                <a:solidFill>
                  <a:srgbClr val="000000"/>
                </a:solidFill>
              </a:rPr>
              <a:t>о</a:t>
            </a:r>
            <a:r>
              <a:rPr spc="-40" dirty="0">
                <a:solidFill>
                  <a:srgbClr val="000000"/>
                </a:solidFill>
              </a:rPr>
              <a:t>г</a:t>
            </a:r>
            <a:r>
              <a:rPr spc="-15" dirty="0">
                <a:solidFill>
                  <a:srgbClr val="000000"/>
                </a:solidFill>
              </a:rPr>
              <a:t>о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spc="-15" dirty="0">
                <a:solidFill>
                  <a:srgbClr val="000000"/>
                </a:solidFill>
              </a:rPr>
              <a:t>об</a:t>
            </a:r>
            <a:r>
              <a:rPr spc="-50" dirty="0">
                <a:solidFill>
                  <a:srgbClr val="000000"/>
                </a:solidFill>
              </a:rPr>
              <a:t>щ</a:t>
            </a:r>
            <a:r>
              <a:rPr spc="-15" dirty="0">
                <a:solidFill>
                  <a:srgbClr val="000000"/>
                </a:solidFill>
              </a:rPr>
              <a:t>е</a:t>
            </a:r>
            <a:r>
              <a:rPr spc="-40" dirty="0">
                <a:solidFill>
                  <a:srgbClr val="000000"/>
                </a:solidFill>
              </a:rPr>
              <a:t>г</a:t>
            </a:r>
            <a:r>
              <a:rPr spc="-15" dirty="0">
                <a:solidFill>
                  <a:srgbClr val="000000"/>
                </a:solidFill>
              </a:rPr>
              <a:t>о</a:t>
            </a:r>
            <a:r>
              <a:rPr spc="20" dirty="0">
                <a:solidFill>
                  <a:srgbClr val="000000"/>
                </a:solidFill>
              </a:rPr>
              <a:t> </a:t>
            </a:r>
            <a:r>
              <a:rPr spc="-15" dirty="0">
                <a:solidFill>
                  <a:srgbClr val="000000"/>
                </a:solidFill>
              </a:rPr>
              <a:t>об</a:t>
            </a:r>
            <a:r>
              <a:rPr spc="-25" dirty="0">
                <a:solidFill>
                  <a:srgbClr val="000000"/>
                </a:solidFill>
              </a:rPr>
              <a:t>р</a:t>
            </a:r>
            <a:r>
              <a:rPr spc="-15" dirty="0">
                <a:solidFill>
                  <a:srgbClr val="000000"/>
                </a:solidFill>
              </a:rPr>
              <a:t>азо</a:t>
            </a:r>
            <a:r>
              <a:rPr spc="-10" dirty="0">
                <a:solidFill>
                  <a:srgbClr val="000000"/>
                </a:solidFill>
              </a:rPr>
              <a:t>в</a:t>
            </a:r>
            <a:r>
              <a:rPr spc="-15" dirty="0">
                <a:solidFill>
                  <a:srgbClr val="000000"/>
                </a:solidFill>
              </a:rPr>
              <a:t>ания</a:t>
            </a:r>
          </a:p>
          <a:p>
            <a:pPr marL="2809875" marR="243204" lvl="2">
              <a:lnSpc>
                <a:spcPts val="2420"/>
              </a:lnSpc>
              <a:spcBef>
                <a:spcPts val="1520"/>
              </a:spcBef>
              <a:buClr>
                <a:srgbClr val="FFFFFF"/>
              </a:buClr>
              <a:buFont typeface="Calibri"/>
              <a:buAutoNum type="arabicPeriod" startAt="3"/>
              <a:tabLst>
                <a:tab pos="3509645" algn="l"/>
              </a:tabLst>
            </a:pPr>
            <a:r>
              <a:rPr sz="2200" spc="-15" dirty="0">
                <a:latin typeface="Calibri"/>
                <a:cs typeface="Calibri"/>
              </a:rPr>
              <a:t>Фин</a:t>
            </a:r>
            <a:r>
              <a:rPr sz="2200" spc="-10" dirty="0">
                <a:latin typeface="Calibri"/>
                <a:cs typeface="Calibri"/>
              </a:rPr>
              <a:t>а</a:t>
            </a:r>
            <a:r>
              <a:rPr sz="2200" spc="-15" dirty="0">
                <a:latin typeface="Calibri"/>
                <a:cs typeface="Calibri"/>
              </a:rPr>
              <a:t>нсов</a:t>
            </a:r>
            <a:r>
              <a:rPr sz="2200" dirty="0">
                <a:latin typeface="Calibri"/>
                <a:cs typeface="Calibri"/>
              </a:rPr>
              <a:t>о</a:t>
            </a:r>
            <a:r>
              <a:rPr sz="2200" spc="-15" dirty="0">
                <a:latin typeface="Calibri"/>
                <a:cs typeface="Calibri"/>
              </a:rPr>
              <a:t>-</a:t>
            </a:r>
            <a:r>
              <a:rPr sz="2200" spc="-10" dirty="0">
                <a:latin typeface="Calibri"/>
                <a:cs typeface="Calibri"/>
              </a:rPr>
              <a:t>э</a:t>
            </a:r>
            <a:r>
              <a:rPr sz="2200" spc="-55" dirty="0">
                <a:latin typeface="Calibri"/>
                <a:cs typeface="Calibri"/>
              </a:rPr>
              <a:t>к</a:t>
            </a:r>
            <a:r>
              <a:rPr sz="2200" spc="-15" dirty="0">
                <a:latin typeface="Calibri"/>
                <a:cs typeface="Calibri"/>
              </a:rPr>
              <a:t>он</a:t>
            </a:r>
            <a:r>
              <a:rPr sz="2200" spc="-10" dirty="0">
                <a:latin typeface="Calibri"/>
                <a:cs typeface="Calibri"/>
              </a:rPr>
              <a:t>о</a:t>
            </a:r>
            <a:r>
              <a:rPr sz="2200" spc="-15" dirty="0">
                <a:latin typeface="Calibri"/>
                <a:cs typeface="Calibri"/>
              </a:rPr>
              <a:t>мические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у</a:t>
            </a:r>
            <a:r>
              <a:rPr sz="2200" spc="-20" dirty="0">
                <a:latin typeface="Calibri"/>
                <a:cs typeface="Calibri"/>
              </a:rPr>
              <a:t>с</a:t>
            </a:r>
            <a:r>
              <a:rPr sz="2200" spc="-15" dirty="0">
                <a:latin typeface="Calibri"/>
                <a:cs typeface="Calibri"/>
              </a:rPr>
              <a:t>ловия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реали</a:t>
            </a:r>
            <a:r>
              <a:rPr sz="2200" spc="-20" dirty="0">
                <a:latin typeface="Calibri"/>
                <a:cs typeface="Calibri"/>
              </a:rPr>
              <a:t>з</a:t>
            </a:r>
            <a:r>
              <a:rPr sz="2200" spc="-15" dirty="0">
                <a:latin typeface="Calibri"/>
                <a:cs typeface="Calibri"/>
              </a:rPr>
              <a:t>ации</a:t>
            </a:r>
            <a:r>
              <a:rPr sz="2200" spc="-10" dirty="0">
                <a:latin typeface="Calibri"/>
                <a:cs typeface="Calibri"/>
              </a:rPr>
              <a:t> об</a:t>
            </a:r>
            <a:r>
              <a:rPr sz="2200" spc="-25" dirty="0">
                <a:latin typeface="Calibri"/>
                <a:cs typeface="Calibri"/>
              </a:rPr>
              <a:t>р</a:t>
            </a:r>
            <a:r>
              <a:rPr sz="2200" spc="-15" dirty="0">
                <a:latin typeface="Calibri"/>
                <a:cs typeface="Calibri"/>
              </a:rPr>
              <a:t>азо</a:t>
            </a:r>
            <a:r>
              <a:rPr sz="2200" spc="-10" dirty="0">
                <a:latin typeface="Calibri"/>
                <a:cs typeface="Calibri"/>
              </a:rPr>
              <a:t>в</a:t>
            </a:r>
            <a:r>
              <a:rPr sz="2200" spc="-25" dirty="0">
                <a:latin typeface="Calibri"/>
                <a:cs typeface="Calibri"/>
              </a:rPr>
              <a:t>а</a:t>
            </a:r>
            <a:r>
              <a:rPr sz="2200" spc="-35" dirty="0">
                <a:latin typeface="Calibri"/>
                <a:cs typeface="Calibri"/>
              </a:rPr>
              <a:t>т</a:t>
            </a:r>
            <a:r>
              <a:rPr sz="2200" spc="-55" dirty="0">
                <a:latin typeface="Calibri"/>
                <a:cs typeface="Calibri"/>
              </a:rPr>
              <a:t>е</a:t>
            </a:r>
            <a:r>
              <a:rPr sz="2200" spc="-15" dirty="0">
                <a:latin typeface="Calibri"/>
                <a:cs typeface="Calibri"/>
              </a:rPr>
              <a:t>льной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програм</a:t>
            </a:r>
            <a:r>
              <a:rPr sz="2200" spc="-10" dirty="0">
                <a:latin typeface="Calibri"/>
                <a:cs typeface="Calibri"/>
              </a:rPr>
              <a:t>м</a:t>
            </a:r>
            <a:r>
              <a:rPr sz="2200" spc="-15" dirty="0">
                <a:latin typeface="Calibri"/>
                <a:cs typeface="Calibri"/>
              </a:rPr>
              <a:t>ы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начальн</a:t>
            </a:r>
            <a:r>
              <a:rPr sz="2200" spc="-10" dirty="0">
                <a:latin typeface="Calibri"/>
                <a:cs typeface="Calibri"/>
              </a:rPr>
              <a:t>о</a:t>
            </a:r>
            <a:r>
              <a:rPr sz="2200" spc="-40" dirty="0">
                <a:latin typeface="Calibri"/>
                <a:cs typeface="Calibri"/>
              </a:rPr>
              <a:t>г</a:t>
            </a:r>
            <a:r>
              <a:rPr sz="2200" spc="-15" dirty="0">
                <a:latin typeface="Calibri"/>
                <a:cs typeface="Calibri"/>
              </a:rPr>
              <a:t>о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об</a:t>
            </a:r>
            <a:r>
              <a:rPr sz="2200" spc="-50" dirty="0">
                <a:latin typeface="Calibri"/>
                <a:cs typeface="Calibri"/>
              </a:rPr>
              <a:t>щ</a:t>
            </a:r>
            <a:r>
              <a:rPr sz="2200" spc="-15" dirty="0">
                <a:latin typeface="Calibri"/>
                <a:cs typeface="Calibri"/>
              </a:rPr>
              <a:t>е</a:t>
            </a:r>
            <a:r>
              <a:rPr sz="2200" spc="-40" dirty="0">
                <a:latin typeface="Calibri"/>
                <a:cs typeface="Calibri"/>
              </a:rPr>
              <a:t>г</a:t>
            </a:r>
            <a:r>
              <a:rPr sz="2200" spc="-15" dirty="0">
                <a:latin typeface="Calibri"/>
                <a:cs typeface="Calibri"/>
              </a:rPr>
              <a:t>о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об</a:t>
            </a:r>
            <a:r>
              <a:rPr sz="2200" spc="-25" dirty="0">
                <a:latin typeface="Calibri"/>
                <a:cs typeface="Calibri"/>
              </a:rPr>
              <a:t>р</a:t>
            </a:r>
            <a:r>
              <a:rPr sz="2200" spc="-15" dirty="0">
                <a:latin typeface="Calibri"/>
                <a:cs typeface="Calibri"/>
              </a:rPr>
              <a:t>азо</a:t>
            </a:r>
            <a:r>
              <a:rPr sz="2200" spc="-10" dirty="0">
                <a:latin typeface="Calibri"/>
                <a:cs typeface="Calibri"/>
              </a:rPr>
              <a:t>в</a:t>
            </a:r>
            <a:r>
              <a:rPr sz="2200" spc="-15" dirty="0">
                <a:latin typeface="Calibri"/>
                <a:cs typeface="Calibri"/>
              </a:rPr>
              <a:t>ания</a:t>
            </a:r>
            <a:endParaRPr sz="2200" dirty="0">
              <a:latin typeface="Calibri"/>
              <a:cs typeface="Calibri"/>
            </a:endParaRPr>
          </a:p>
          <a:p>
            <a:pPr marL="3509010" lvl="2" indent="-699135">
              <a:lnSpc>
                <a:spcPts val="2530"/>
              </a:lnSpc>
              <a:spcBef>
                <a:spcPts val="1210"/>
              </a:spcBef>
              <a:buClr>
                <a:srgbClr val="FFFFFF"/>
              </a:buClr>
              <a:buFont typeface="Calibri"/>
              <a:buAutoNum type="arabicPeriod" startAt="3"/>
              <a:tabLst>
                <a:tab pos="3509645" algn="l"/>
              </a:tabLst>
            </a:pPr>
            <a:r>
              <a:rPr sz="2200" spc="-15" dirty="0">
                <a:latin typeface="Calibri"/>
                <a:cs typeface="Calibri"/>
              </a:rPr>
              <a:t>Ин</a:t>
            </a:r>
            <a:r>
              <a:rPr sz="2200" spc="-25" dirty="0">
                <a:latin typeface="Calibri"/>
                <a:cs typeface="Calibri"/>
              </a:rPr>
              <a:t>ф</a:t>
            </a:r>
            <a:r>
              <a:rPr sz="2200" spc="-15" dirty="0">
                <a:latin typeface="Calibri"/>
                <a:cs typeface="Calibri"/>
              </a:rPr>
              <a:t>ормационн</a:t>
            </a:r>
            <a:r>
              <a:rPr sz="2200" dirty="0">
                <a:latin typeface="Calibri"/>
                <a:cs typeface="Calibri"/>
              </a:rPr>
              <a:t>о</a:t>
            </a:r>
            <a:r>
              <a:rPr sz="2200" spc="-15" dirty="0">
                <a:latin typeface="Calibri"/>
                <a:cs typeface="Calibri"/>
              </a:rPr>
              <a:t>-м</a:t>
            </a:r>
            <a:r>
              <a:rPr sz="2200" spc="-30" dirty="0">
                <a:latin typeface="Calibri"/>
                <a:cs typeface="Calibri"/>
              </a:rPr>
              <a:t>е</a:t>
            </a:r>
            <a:r>
              <a:rPr sz="2200" spc="-35" dirty="0">
                <a:latin typeface="Calibri"/>
                <a:cs typeface="Calibri"/>
              </a:rPr>
              <a:t>т</a:t>
            </a:r>
            <a:r>
              <a:rPr sz="2200" spc="-70" dirty="0">
                <a:latin typeface="Calibri"/>
                <a:cs typeface="Calibri"/>
              </a:rPr>
              <a:t>о</a:t>
            </a:r>
            <a:r>
              <a:rPr sz="2200" spc="-15" dirty="0">
                <a:latin typeface="Calibri"/>
                <a:cs typeface="Calibri"/>
              </a:rPr>
              <a:t>дические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25" dirty="0" err="1">
                <a:latin typeface="Calibri"/>
                <a:cs typeface="Calibri"/>
              </a:rPr>
              <a:t>у</a:t>
            </a:r>
            <a:r>
              <a:rPr sz="2200" spc="-10" dirty="0" err="1">
                <a:latin typeface="Calibri"/>
                <a:cs typeface="Calibri"/>
              </a:rPr>
              <a:t>с</a:t>
            </a:r>
            <a:r>
              <a:rPr sz="2200" spc="-25" dirty="0" err="1">
                <a:latin typeface="Calibri"/>
                <a:cs typeface="Calibri"/>
              </a:rPr>
              <a:t>л</a:t>
            </a:r>
            <a:r>
              <a:rPr sz="2200" spc="-15" dirty="0" err="1">
                <a:latin typeface="Calibri"/>
                <a:cs typeface="Calibri"/>
              </a:rPr>
              <a:t>овия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 err="1" smtClean="0">
                <a:latin typeface="Calibri"/>
                <a:cs typeface="Calibri"/>
              </a:rPr>
              <a:t>реали</a:t>
            </a:r>
            <a:r>
              <a:rPr sz="2200" spc="-20" dirty="0" err="1" smtClean="0">
                <a:latin typeface="Calibri"/>
                <a:cs typeface="Calibri"/>
              </a:rPr>
              <a:t>з</a:t>
            </a:r>
            <a:r>
              <a:rPr sz="2200" spc="-15" dirty="0" err="1" smtClean="0">
                <a:latin typeface="Calibri"/>
                <a:cs typeface="Calibri"/>
              </a:rPr>
              <a:t>ации</a:t>
            </a:r>
            <a:r>
              <a:rPr lang="ru-RU" sz="2200" spc="-15" dirty="0" smtClean="0">
                <a:latin typeface="Calibri"/>
                <a:cs typeface="Calibri"/>
              </a:rPr>
              <a:t> </a:t>
            </a:r>
            <a:r>
              <a:rPr spc="-15" dirty="0" err="1" smtClean="0">
                <a:solidFill>
                  <a:srgbClr val="000000"/>
                </a:solidFill>
              </a:rPr>
              <a:t>п</a:t>
            </a:r>
            <a:r>
              <a:rPr spc="-25" dirty="0" err="1" smtClean="0">
                <a:solidFill>
                  <a:srgbClr val="000000"/>
                </a:solidFill>
              </a:rPr>
              <a:t>р</a:t>
            </a:r>
            <a:r>
              <a:rPr spc="-15" dirty="0" err="1" smtClean="0">
                <a:solidFill>
                  <a:srgbClr val="000000"/>
                </a:solidFill>
              </a:rPr>
              <a:t>ограммы</a:t>
            </a:r>
            <a:r>
              <a:rPr spc="10" dirty="0" smtClean="0">
                <a:solidFill>
                  <a:srgbClr val="000000"/>
                </a:solidFill>
              </a:rPr>
              <a:t> </a:t>
            </a:r>
            <a:r>
              <a:rPr spc="-15" dirty="0">
                <a:solidFill>
                  <a:srgbClr val="000000"/>
                </a:solidFill>
              </a:rPr>
              <a:t>начально</a:t>
            </a:r>
            <a:r>
              <a:rPr spc="-45" dirty="0">
                <a:solidFill>
                  <a:srgbClr val="000000"/>
                </a:solidFill>
              </a:rPr>
              <a:t>г</a:t>
            </a:r>
            <a:r>
              <a:rPr spc="-15" dirty="0">
                <a:solidFill>
                  <a:srgbClr val="000000"/>
                </a:solidFill>
              </a:rPr>
              <a:t>о</a:t>
            </a:r>
            <a:r>
              <a:rPr spc="10" dirty="0">
                <a:solidFill>
                  <a:srgbClr val="000000"/>
                </a:solidFill>
              </a:rPr>
              <a:t> </a:t>
            </a:r>
            <a:r>
              <a:rPr spc="-15" dirty="0">
                <a:solidFill>
                  <a:srgbClr val="000000"/>
                </a:solidFill>
              </a:rPr>
              <a:t>об</a:t>
            </a:r>
            <a:r>
              <a:rPr spc="-50" dirty="0">
                <a:solidFill>
                  <a:srgbClr val="000000"/>
                </a:solidFill>
              </a:rPr>
              <a:t>щ</a:t>
            </a:r>
            <a:r>
              <a:rPr spc="-15" dirty="0">
                <a:solidFill>
                  <a:srgbClr val="000000"/>
                </a:solidFill>
              </a:rPr>
              <a:t>е</a:t>
            </a:r>
            <a:r>
              <a:rPr spc="-45" dirty="0">
                <a:solidFill>
                  <a:srgbClr val="000000"/>
                </a:solidFill>
              </a:rPr>
              <a:t>г</a:t>
            </a:r>
            <a:r>
              <a:rPr spc="-15" dirty="0">
                <a:solidFill>
                  <a:srgbClr val="000000"/>
                </a:solidFill>
              </a:rPr>
              <a:t>о</a:t>
            </a:r>
            <a:r>
              <a:rPr spc="20" dirty="0">
                <a:solidFill>
                  <a:srgbClr val="000000"/>
                </a:solidFill>
              </a:rPr>
              <a:t> </a:t>
            </a:r>
            <a:r>
              <a:rPr spc="-15" dirty="0">
                <a:solidFill>
                  <a:srgbClr val="000000"/>
                </a:solidFill>
              </a:rPr>
              <a:t>обра</a:t>
            </a:r>
            <a:r>
              <a:rPr spc="-20" dirty="0">
                <a:solidFill>
                  <a:srgbClr val="000000"/>
                </a:solidFill>
              </a:rPr>
              <a:t>з</a:t>
            </a:r>
            <a:r>
              <a:rPr spc="-15" dirty="0">
                <a:solidFill>
                  <a:srgbClr val="000000"/>
                </a:solidFill>
              </a:rPr>
              <a:t>о</a:t>
            </a:r>
            <a:r>
              <a:rPr spc="-10" dirty="0">
                <a:solidFill>
                  <a:srgbClr val="000000"/>
                </a:solidFill>
              </a:rPr>
              <a:t>в</a:t>
            </a:r>
            <a:r>
              <a:rPr spc="-15" dirty="0">
                <a:solidFill>
                  <a:srgbClr val="000000"/>
                </a:solidFill>
              </a:rPr>
              <a:t>ания</a:t>
            </a:r>
          </a:p>
          <a:p>
            <a:pPr marL="2809875" marR="149860" lvl="2">
              <a:lnSpc>
                <a:spcPts val="2420"/>
              </a:lnSpc>
              <a:spcBef>
                <a:spcPts val="1520"/>
              </a:spcBef>
              <a:buClr>
                <a:srgbClr val="FFFFFF"/>
              </a:buClr>
              <a:buFont typeface="Calibri"/>
              <a:buAutoNum type="arabicPeriod" startAt="5"/>
              <a:tabLst>
                <a:tab pos="3509645" algn="l"/>
              </a:tabLst>
            </a:pP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М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ериальн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хнические</a:t>
            </a:r>
            <a:r>
              <a:rPr sz="22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л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овия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реали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з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ации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основн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й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об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азо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льной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програм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м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ы</a:t>
            </a:r>
            <a:endParaRPr sz="2200" dirty="0">
              <a:latin typeface="Calibri"/>
              <a:cs typeface="Calibri"/>
            </a:endParaRPr>
          </a:p>
          <a:p>
            <a:pPr marL="2809875" marR="335280" lvl="2">
              <a:lnSpc>
                <a:spcPts val="2420"/>
              </a:lnSpc>
              <a:spcBef>
                <a:spcPts val="1475"/>
              </a:spcBef>
              <a:buClr>
                <a:srgbClr val="FFFFFF"/>
              </a:buClr>
              <a:buFont typeface="Calibri"/>
              <a:buAutoNum type="arabicPeriod" startAt="5"/>
              <a:tabLst>
                <a:tab pos="3509645" algn="l"/>
              </a:tabLst>
            </a:pP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М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ханизмы</a:t>
            </a:r>
            <a:r>
              <a:rPr sz="2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ости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ж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ения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ц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левых</a:t>
            </a:r>
            <a:r>
              <a:rPr sz="2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ориентиров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си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ме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л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овий</a:t>
            </a:r>
            <a:endParaRPr sz="2200" dirty="0">
              <a:latin typeface="Calibri"/>
              <a:cs typeface="Calibri"/>
            </a:endParaRPr>
          </a:p>
        </p:txBody>
      </p:sp>
      <p:pic>
        <p:nvPicPr>
          <p:cNvPr id="19" name="Рисунок 18" descr="https://static.tildacdn.com/tild3934-3965-4163-b436-623436353537/Cross_Cultural_Busin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367536" y="2287841"/>
            <a:ext cx="6858002" cy="21634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9320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919" y="108839"/>
            <a:ext cx="15188160" cy="579473"/>
          </a:xfrm>
          <a:prstGeom prst="rect">
            <a:avLst/>
          </a:prstGeom>
        </p:spPr>
        <p:txBody>
          <a:bodyPr vert="horz" wrap="square" lIns="0" tIns="86189" rIns="0" bIns="0" rtlCol="0">
            <a:spAutoFit/>
          </a:bodyPr>
          <a:lstStyle/>
          <a:p>
            <a:pPr marL="2057349"/>
            <a:r>
              <a:rPr dirty="0"/>
              <a:t>ФООП: обновляем</a:t>
            </a:r>
            <a:r>
              <a:rPr spc="7" dirty="0"/>
              <a:t> </a:t>
            </a:r>
            <a:r>
              <a:rPr dirty="0"/>
              <a:t>/ изменяем</a:t>
            </a:r>
            <a:r>
              <a:rPr spc="-27" dirty="0"/>
              <a:t> </a:t>
            </a:r>
            <a:r>
              <a:rPr dirty="0"/>
              <a:t>ООП</a:t>
            </a:r>
          </a:p>
        </p:txBody>
      </p:sp>
      <p:sp>
        <p:nvSpPr>
          <p:cNvPr id="5" name="object 5"/>
          <p:cNvSpPr/>
          <p:nvPr/>
        </p:nvSpPr>
        <p:spPr>
          <a:xfrm>
            <a:off x="3408075" y="1096182"/>
            <a:ext cx="7957820" cy="669712"/>
          </a:xfrm>
          <a:custGeom>
            <a:avLst/>
            <a:gdLst/>
            <a:ahLst/>
            <a:cxnLst/>
            <a:rect l="l" t="t" r="r" b="b"/>
            <a:pathLst>
              <a:path w="5968365" h="502284">
                <a:moveTo>
                  <a:pt x="5884760" y="0"/>
                </a:moveTo>
                <a:lnTo>
                  <a:pt x="79060" y="123"/>
                </a:lnTo>
                <a:lnTo>
                  <a:pt x="38976" y="12910"/>
                </a:lnTo>
                <a:lnTo>
                  <a:pt x="10703" y="42653"/>
                </a:lnTo>
                <a:lnTo>
                  <a:pt x="0" y="83566"/>
                </a:lnTo>
                <a:lnTo>
                  <a:pt x="123" y="422783"/>
                </a:lnTo>
                <a:lnTo>
                  <a:pt x="12907" y="462809"/>
                </a:lnTo>
                <a:lnTo>
                  <a:pt x="42666" y="491070"/>
                </a:lnTo>
                <a:lnTo>
                  <a:pt x="83642" y="501776"/>
                </a:lnTo>
                <a:lnTo>
                  <a:pt x="5889272" y="501656"/>
                </a:lnTo>
                <a:lnTo>
                  <a:pt x="5929327" y="488886"/>
                </a:lnTo>
                <a:lnTo>
                  <a:pt x="5957611" y="459139"/>
                </a:lnTo>
                <a:lnTo>
                  <a:pt x="5968326" y="418211"/>
                </a:lnTo>
                <a:lnTo>
                  <a:pt x="5968206" y="79054"/>
                </a:lnTo>
                <a:lnTo>
                  <a:pt x="5955436" y="38999"/>
                </a:lnTo>
                <a:lnTo>
                  <a:pt x="5925689" y="10715"/>
                </a:lnTo>
                <a:lnTo>
                  <a:pt x="5884760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3408075" y="1089068"/>
            <a:ext cx="7957820" cy="669712"/>
          </a:xfrm>
          <a:custGeom>
            <a:avLst/>
            <a:gdLst/>
            <a:ahLst/>
            <a:cxnLst/>
            <a:rect l="l" t="t" r="r" b="b"/>
            <a:pathLst>
              <a:path w="5968365" h="502284">
                <a:moveTo>
                  <a:pt x="0" y="83566"/>
                </a:moveTo>
                <a:lnTo>
                  <a:pt x="10703" y="42653"/>
                </a:lnTo>
                <a:lnTo>
                  <a:pt x="38976" y="12910"/>
                </a:lnTo>
                <a:lnTo>
                  <a:pt x="79060" y="123"/>
                </a:lnTo>
                <a:lnTo>
                  <a:pt x="5884760" y="0"/>
                </a:lnTo>
                <a:lnTo>
                  <a:pt x="5899288" y="1262"/>
                </a:lnTo>
                <a:lnTo>
                  <a:pt x="5937133" y="18477"/>
                </a:lnTo>
                <a:lnTo>
                  <a:pt x="5961866" y="51329"/>
                </a:lnTo>
                <a:lnTo>
                  <a:pt x="5968326" y="418211"/>
                </a:lnTo>
                <a:lnTo>
                  <a:pt x="5967064" y="432738"/>
                </a:lnTo>
                <a:lnTo>
                  <a:pt x="5949849" y="470584"/>
                </a:lnTo>
                <a:lnTo>
                  <a:pt x="5916997" y="495316"/>
                </a:lnTo>
                <a:lnTo>
                  <a:pt x="83642" y="501776"/>
                </a:lnTo>
                <a:lnTo>
                  <a:pt x="69092" y="500515"/>
                </a:lnTo>
                <a:lnTo>
                  <a:pt x="31216" y="483314"/>
                </a:lnTo>
                <a:lnTo>
                  <a:pt x="6475" y="450489"/>
                </a:lnTo>
                <a:lnTo>
                  <a:pt x="0" y="83566"/>
                </a:lnTo>
                <a:close/>
              </a:path>
            </a:pathLst>
          </a:custGeom>
          <a:ln w="253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4038600" y="2182458"/>
            <a:ext cx="7957820" cy="669712"/>
          </a:xfrm>
          <a:custGeom>
            <a:avLst/>
            <a:gdLst/>
            <a:ahLst/>
            <a:cxnLst/>
            <a:rect l="l" t="t" r="r" b="b"/>
            <a:pathLst>
              <a:path w="5968365" h="502285">
                <a:moveTo>
                  <a:pt x="5884760" y="0"/>
                </a:moveTo>
                <a:lnTo>
                  <a:pt x="79060" y="123"/>
                </a:lnTo>
                <a:lnTo>
                  <a:pt x="38976" y="12910"/>
                </a:lnTo>
                <a:lnTo>
                  <a:pt x="10703" y="42653"/>
                </a:lnTo>
                <a:lnTo>
                  <a:pt x="0" y="83565"/>
                </a:lnTo>
                <a:lnTo>
                  <a:pt x="123" y="422783"/>
                </a:lnTo>
                <a:lnTo>
                  <a:pt x="12907" y="462809"/>
                </a:lnTo>
                <a:lnTo>
                  <a:pt x="42666" y="491070"/>
                </a:lnTo>
                <a:lnTo>
                  <a:pt x="83642" y="501776"/>
                </a:lnTo>
                <a:lnTo>
                  <a:pt x="5889272" y="501656"/>
                </a:lnTo>
                <a:lnTo>
                  <a:pt x="5929327" y="488886"/>
                </a:lnTo>
                <a:lnTo>
                  <a:pt x="5957611" y="459139"/>
                </a:lnTo>
                <a:lnTo>
                  <a:pt x="5968326" y="418210"/>
                </a:lnTo>
                <a:lnTo>
                  <a:pt x="5968206" y="79054"/>
                </a:lnTo>
                <a:lnTo>
                  <a:pt x="5955436" y="38999"/>
                </a:lnTo>
                <a:lnTo>
                  <a:pt x="5925689" y="10715"/>
                </a:lnTo>
                <a:lnTo>
                  <a:pt x="5884760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4038600" y="2159536"/>
            <a:ext cx="7957820" cy="669712"/>
          </a:xfrm>
          <a:custGeom>
            <a:avLst/>
            <a:gdLst/>
            <a:ahLst/>
            <a:cxnLst/>
            <a:rect l="l" t="t" r="r" b="b"/>
            <a:pathLst>
              <a:path w="5968365" h="502285">
                <a:moveTo>
                  <a:pt x="0" y="83565"/>
                </a:moveTo>
                <a:lnTo>
                  <a:pt x="10703" y="42653"/>
                </a:lnTo>
                <a:lnTo>
                  <a:pt x="38976" y="12910"/>
                </a:lnTo>
                <a:lnTo>
                  <a:pt x="79060" y="123"/>
                </a:lnTo>
                <a:lnTo>
                  <a:pt x="5884760" y="0"/>
                </a:lnTo>
                <a:lnTo>
                  <a:pt x="5899288" y="1262"/>
                </a:lnTo>
                <a:lnTo>
                  <a:pt x="5937133" y="18477"/>
                </a:lnTo>
                <a:lnTo>
                  <a:pt x="5961866" y="51329"/>
                </a:lnTo>
                <a:lnTo>
                  <a:pt x="5968326" y="418210"/>
                </a:lnTo>
                <a:lnTo>
                  <a:pt x="5967064" y="432738"/>
                </a:lnTo>
                <a:lnTo>
                  <a:pt x="5949849" y="470584"/>
                </a:lnTo>
                <a:lnTo>
                  <a:pt x="5916997" y="495316"/>
                </a:lnTo>
                <a:lnTo>
                  <a:pt x="83642" y="501776"/>
                </a:lnTo>
                <a:lnTo>
                  <a:pt x="69092" y="500515"/>
                </a:lnTo>
                <a:lnTo>
                  <a:pt x="31216" y="483314"/>
                </a:lnTo>
                <a:lnTo>
                  <a:pt x="6475" y="450489"/>
                </a:lnTo>
                <a:lnTo>
                  <a:pt x="0" y="83565"/>
                </a:lnTo>
                <a:close/>
              </a:path>
            </a:pathLst>
          </a:custGeom>
          <a:ln w="253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085166" y="3155782"/>
            <a:ext cx="7957820" cy="669712"/>
          </a:xfrm>
          <a:custGeom>
            <a:avLst/>
            <a:gdLst/>
            <a:ahLst/>
            <a:cxnLst/>
            <a:rect l="l" t="t" r="r" b="b"/>
            <a:pathLst>
              <a:path w="5968365" h="502285">
                <a:moveTo>
                  <a:pt x="5884760" y="0"/>
                </a:moveTo>
                <a:lnTo>
                  <a:pt x="78960" y="128"/>
                </a:lnTo>
                <a:lnTo>
                  <a:pt x="38922" y="12949"/>
                </a:lnTo>
                <a:lnTo>
                  <a:pt x="10688" y="42721"/>
                </a:lnTo>
                <a:lnTo>
                  <a:pt x="0" y="83693"/>
                </a:lnTo>
                <a:lnTo>
                  <a:pt x="128" y="422895"/>
                </a:lnTo>
                <a:lnTo>
                  <a:pt x="12941" y="462956"/>
                </a:lnTo>
                <a:lnTo>
                  <a:pt x="42693" y="491208"/>
                </a:lnTo>
                <a:lnTo>
                  <a:pt x="83642" y="501904"/>
                </a:lnTo>
                <a:lnTo>
                  <a:pt x="5889373" y="501778"/>
                </a:lnTo>
                <a:lnTo>
                  <a:pt x="5929381" y="488974"/>
                </a:lnTo>
                <a:lnTo>
                  <a:pt x="5957626" y="459199"/>
                </a:lnTo>
                <a:lnTo>
                  <a:pt x="5968326" y="418211"/>
                </a:lnTo>
                <a:lnTo>
                  <a:pt x="5968201" y="79068"/>
                </a:lnTo>
                <a:lnTo>
                  <a:pt x="5955403" y="38979"/>
                </a:lnTo>
                <a:lnTo>
                  <a:pt x="5925661" y="10704"/>
                </a:lnTo>
                <a:lnTo>
                  <a:pt x="5884760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085166" y="3155782"/>
            <a:ext cx="7957820" cy="669712"/>
          </a:xfrm>
          <a:custGeom>
            <a:avLst/>
            <a:gdLst/>
            <a:ahLst/>
            <a:cxnLst/>
            <a:rect l="l" t="t" r="r" b="b"/>
            <a:pathLst>
              <a:path w="5968365" h="502285">
                <a:moveTo>
                  <a:pt x="0" y="83693"/>
                </a:moveTo>
                <a:lnTo>
                  <a:pt x="10688" y="42721"/>
                </a:lnTo>
                <a:lnTo>
                  <a:pt x="38922" y="12949"/>
                </a:lnTo>
                <a:lnTo>
                  <a:pt x="78960" y="128"/>
                </a:lnTo>
                <a:lnTo>
                  <a:pt x="5884760" y="0"/>
                </a:lnTo>
                <a:lnTo>
                  <a:pt x="5899277" y="1260"/>
                </a:lnTo>
                <a:lnTo>
                  <a:pt x="5937101" y="18461"/>
                </a:lnTo>
                <a:lnTo>
                  <a:pt x="5961837" y="51314"/>
                </a:lnTo>
                <a:lnTo>
                  <a:pt x="5968326" y="418211"/>
                </a:lnTo>
                <a:lnTo>
                  <a:pt x="5967066" y="432764"/>
                </a:lnTo>
                <a:lnTo>
                  <a:pt x="5949875" y="470654"/>
                </a:lnTo>
                <a:lnTo>
                  <a:pt x="5917066" y="495412"/>
                </a:lnTo>
                <a:lnTo>
                  <a:pt x="83642" y="501904"/>
                </a:lnTo>
                <a:lnTo>
                  <a:pt x="69103" y="500644"/>
                </a:lnTo>
                <a:lnTo>
                  <a:pt x="31248" y="483458"/>
                </a:lnTo>
                <a:lnTo>
                  <a:pt x="6504" y="450630"/>
                </a:lnTo>
                <a:lnTo>
                  <a:pt x="0" y="83693"/>
                </a:lnTo>
                <a:close/>
              </a:path>
            </a:pathLst>
          </a:custGeom>
          <a:ln w="253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850758" y="4329699"/>
            <a:ext cx="7957820" cy="669712"/>
          </a:xfrm>
          <a:custGeom>
            <a:avLst/>
            <a:gdLst/>
            <a:ahLst/>
            <a:cxnLst/>
            <a:rect l="l" t="t" r="r" b="b"/>
            <a:pathLst>
              <a:path w="5968365" h="502285">
                <a:moveTo>
                  <a:pt x="5884760" y="0"/>
                </a:moveTo>
                <a:lnTo>
                  <a:pt x="78960" y="128"/>
                </a:lnTo>
                <a:lnTo>
                  <a:pt x="38922" y="12949"/>
                </a:lnTo>
                <a:lnTo>
                  <a:pt x="10688" y="42721"/>
                </a:lnTo>
                <a:lnTo>
                  <a:pt x="0" y="83693"/>
                </a:lnTo>
                <a:lnTo>
                  <a:pt x="128" y="422895"/>
                </a:lnTo>
                <a:lnTo>
                  <a:pt x="12941" y="462956"/>
                </a:lnTo>
                <a:lnTo>
                  <a:pt x="42693" y="491208"/>
                </a:lnTo>
                <a:lnTo>
                  <a:pt x="83642" y="501904"/>
                </a:lnTo>
                <a:lnTo>
                  <a:pt x="5889373" y="501778"/>
                </a:lnTo>
                <a:lnTo>
                  <a:pt x="5929381" y="488974"/>
                </a:lnTo>
                <a:lnTo>
                  <a:pt x="5957626" y="459199"/>
                </a:lnTo>
                <a:lnTo>
                  <a:pt x="5968326" y="418211"/>
                </a:lnTo>
                <a:lnTo>
                  <a:pt x="5968201" y="79068"/>
                </a:lnTo>
                <a:lnTo>
                  <a:pt x="5955403" y="38979"/>
                </a:lnTo>
                <a:lnTo>
                  <a:pt x="5925661" y="10704"/>
                </a:lnTo>
                <a:lnTo>
                  <a:pt x="5884760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850758" y="4337652"/>
            <a:ext cx="7957820" cy="669712"/>
          </a:xfrm>
          <a:custGeom>
            <a:avLst/>
            <a:gdLst/>
            <a:ahLst/>
            <a:cxnLst/>
            <a:rect l="l" t="t" r="r" b="b"/>
            <a:pathLst>
              <a:path w="5968365" h="502285">
                <a:moveTo>
                  <a:pt x="0" y="83693"/>
                </a:moveTo>
                <a:lnTo>
                  <a:pt x="10688" y="42721"/>
                </a:lnTo>
                <a:lnTo>
                  <a:pt x="38922" y="12949"/>
                </a:lnTo>
                <a:lnTo>
                  <a:pt x="78960" y="128"/>
                </a:lnTo>
                <a:lnTo>
                  <a:pt x="5884760" y="0"/>
                </a:lnTo>
                <a:lnTo>
                  <a:pt x="5899277" y="1260"/>
                </a:lnTo>
                <a:lnTo>
                  <a:pt x="5937101" y="18461"/>
                </a:lnTo>
                <a:lnTo>
                  <a:pt x="5961837" y="51314"/>
                </a:lnTo>
                <a:lnTo>
                  <a:pt x="5968326" y="418211"/>
                </a:lnTo>
                <a:lnTo>
                  <a:pt x="5967066" y="432764"/>
                </a:lnTo>
                <a:lnTo>
                  <a:pt x="5949875" y="470654"/>
                </a:lnTo>
                <a:lnTo>
                  <a:pt x="5917066" y="495412"/>
                </a:lnTo>
                <a:lnTo>
                  <a:pt x="83642" y="501904"/>
                </a:lnTo>
                <a:lnTo>
                  <a:pt x="69103" y="500644"/>
                </a:lnTo>
                <a:lnTo>
                  <a:pt x="31248" y="483458"/>
                </a:lnTo>
                <a:lnTo>
                  <a:pt x="6504" y="450630"/>
                </a:lnTo>
                <a:lnTo>
                  <a:pt x="0" y="83693"/>
                </a:lnTo>
                <a:close/>
              </a:path>
            </a:pathLst>
          </a:custGeom>
          <a:ln w="253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177785" y="1243447"/>
            <a:ext cx="7209367" cy="3655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933"/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Все ООП</a:t>
            </a:r>
            <a:r>
              <a:rPr sz="1867" spc="-33" dirty="0">
                <a:solidFill>
                  <a:srgbClr val="1C1C1C"/>
                </a:solidFill>
                <a:latin typeface="Century Gothic"/>
                <a:cs typeface="Century Gothic"/>
              </a:rPr>
              <a:t> </a:t>
            </a:r>
            <a:r>
              <a:rPr sz="1867" b="1" dirty="0">
                <a:solidFill>
                  <a:srgbClr val="FF0000"/>
                </a:solidFill>
                <a:latin typeface="Century Gothic"/>
                <a:cs typeface="Century Gothic"/>
              </a:rPr>
              <a:t>должны</a:t>
            </a:r>
            <a:r>
              <a:rPr sz="1867" b="1" spc="-2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867" b="1" dirty="0">
                <a:solidFill>
                  <a:srgbClr val="FF0000"/>
                </a:solidFill>
                <a:latin typeface="Century Gothic"/>
                <a:cs typeface="Century Gothic"/>
              </a:rPr>
              <a:t>соответс</a:t>
            </a:r>
            <a:r>
              <a:rPr sz="1867" b="1" spc="-13" dirty="0">
                <a:solidFill>
                  <a:srgbClr val="FF0000"/>
                </a:solidFill>
                <a:latin typeface="Century Gothic"/>
                <a:cs typeface="Century Gothic"/>
              </a:rPr>
              <a:t>тв</a:t>
            </a:r>
            <a:r>
              <a:rPr sz="1867" b="1" dirty="0">
                <a:solidFill>
                  <a:srgbClr val="FF0000"/>
                </a:solidFill>
                <a:latin typeface="Century Gothic"/>
                <a:cs typeface="Century Gothic"/>
              </a:rPr>
              <a:t>о</a:t>
            </a:r>
            <a:r>
              <a:rPr sz="1867" b="1" spc="-13" dirty="0">
                <a:solidFill>
                  <a:srgbClr val="FF0000"/>
                </a:solidFill>
                <a:latin typeface="Century Gothic"/>
                <a:cs typeface="Century Gothic"/>
              </a:rPr>
              <a:t>в</a:t>
            </a:r>
            <a:r>
              <a:rPr sz="1867" b="1" dirty="0">
                <a:solidFill>
                  <a:srgbClr val="FF0000"/>
                </a:solidFill>
                <a:latin typeface="Century Gothic"/>
                <a:cs typeface="Century Gothic"/>
              </a:rPr>
              <a:t>ать</a:t>
            </a:r>
            <a:r>
              <a:rPr sz="1867" b="1" spc="-4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ФООП</a:t>
            </a:r>
            <a:endParaRPr sz="1867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endParaRPr sz="1867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57"/>
              </a:spcBef>
            </a:pPr>
            <a:endParaRPr sz="2467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6933" marR="238754">
              <a:lnSpc>
                <a:spcPts val="2067"/>
              </a:lnSpc>
            </a:pP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Содержание</a:t>
            </a:r>
            <a:r>
              <a:rPr sz="1867" spc="-53" dirty="0">
                <a:solidFill>
                  <a:srgbClr val="1C1C1C"/>
                </a:solidFill>
                <a:latin typeface="Century Gothic"/>
                <a:cs typeface="Century Gothic"/>
              </a:rPr>
              <a:t> 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и</a:t>
            </a:r>
            <a:r>
              <a:rPr sz="1867" spc="7" dirty="0">
                <a:solidFill>
                  <a:srgbClr val="1C1C1C"/>
                </a:solidFill>
                <a:latin typeface="Century Gothic"/>
                <a:cs typeface="Century Gothic"/>
              </a:rPr>
              <a:t> 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планируем</a:t>
            </a:r>
            <a:r>
              <a:rPr sz="1867" spc="-13" dirty="0">
                <a:solidFill>
                  <a:srgbClr val="1C1C1C"/>
                </a:solidFill>
                <a:latin typeface="Century Gothic"/>
                <a:cs typeface="Century Gothic"/>
              </a:rPr>
              <a:t>ы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е</a:t>
            </a:r>
            <a:r>
              <a:rPr sz="1867" spc="-60" dirty="0">
                <a:solidFill>
                  <a:srgbClr val="1C1C1C"/>
                </a:solidFill>
                <a:latin typeface="Century Gothic"/>
                <a:cs typeface="Century Gothic"/>
              </a:rPr>
              <a:t> 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результаты</a:t>
            </a:r>
            <a:r>
              <a:rPr sz="1867" spc="-13" dirty="0">
                <a:solidFill>
                  <a:srgbClr val="1C1C1C"/>
                </a:solidFill>
                <a:latin typeface="Century Gothic"/>
                <a:cs typeface="Century Gothic"/>
              </a:rPr>
              <a:t> </a:t>
            </a:r>
            <a:r>
              <a:rPr sz="1867" b="1" dirty="0">
                <a:solidFill>
                  <a:srgbClr val="FF0000"/>
                </a:solidFill>
                <a:latin typeface="Century Gothic"/>
                <a:cs typeface="Century Gothic"/>
              </a:rPr>
              <a:t>должны</a:t>
            </a:r>
            <a:r>
              <a:rPr sz="1867" b="1" spc="-33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867" b="1" dirty="0">
                <a:solidFill>
                  <a:srgbClr val="FF0000"/>
                </a:solidFill>
                <a:latin typeface="Century Gothic"/>
                <a:cs typeface="Century Gothic"/>
              </a:rPr>
              <a:t>быть</a:t>
            </a:r>
            <a:r>
              <a:rPr sz="1867" b="1" spc="-7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867" b="1" dirty="0">
                <a:solidFill>
                  <a:srgbClr val="FF0000"/>
                </a:solidFill>
                <a:latin typeface="Century Gothic"/>
                <a:cs typeface="Century Gothic"/>
              </a:rPr>
              <a:t>не н</a:t>
            </a:r>
            <a:r>
              <a:rPr sz="1867" b="1" spc="-7" dirty="0">
                <a:solidFill>
                  <a:srgbClr val="FF0000"/>
                </a:solidFill>
                <a:latin typeface="Century Gothic"/>
                <a:cs typeface="Century Gothic"/>
              </a:rPr>
              <a:t>и</a:t>
            </a:r>
            <a:r>
              <a:rPr sz="1867" b="1" dirty="0">
                <a:solidFill>
                  <a:srgbClr val="FF0000"/>
                </a:solidFill>
                <a:latin typeface="Century Gothic"/>
                <a:cs typeface="Century Gothic"/>
              </a:rPr>
              <a:t>же</a:t>
            </a:r>
            <a:r>
              <a:rPr sz="1867" b="1" spc="-2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867" b="1" dirty="0">
                <a:solidFill>
                  <a:srgbClr val="FF0000"/>
                </a:solidFill>
                <a:latin typeface="Century Gothic"/>
                <a:cs typeface="Century Gothic"/>
              </a:rPr>
              <a:t>те</a:t>
            </a:r>
            <a:r>
              <a:rPr sz="1867" b="1" spc="7" dirty="0">
                <a:solidFill>
                  <a:srgbClr val="FF0000"/>
                </a:solidFill>
                <a:latin typeface="Century Gothic"/>
                <a:cs typeface="Century Gothic"/>
              </a:rPr>
              <a:t>х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,</a:t>
            </a:r>
            <a:r>
              <a:rPr sz="1867" spc="-27" dirty="0">
                <a:solidFill>
                  <a:srgbClr val="1C1C1C"/>
                </a:solidFill>
                <a:latin typeface="Century Gothic"/>
                <a:cs typeface="Century Gothic"/>
              </a:rPr>
              <a:t> 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к</a:t>
            </a:r>
            <a:r>
              <a:rPr sz="1867" spc="7" dirty="0">
                <a:solidFill>
                  <a:srgbClr val="1C1C1C"/>
                </a:solidFill>
                <a:latin typeface="Century Gothic"/>
                <a:cs typeface="Century Gothic"/>
              </a:rPr>
              <a:t>о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т</a:t>
            </a:r>
            <a:r>
              <a:rPr sz="1867" spc="7" dirty="0">
                <a:solidFill>
                  <a:srgbClr val="1C1C1C"/>
                </a:solidFill>
                <a:latin typeface="Century Gothic"/>
                <a:cs typeface="Century Gothic"/>
              </a:rPr>
              <a:t>о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рые</a:t>
            </a:r>
            <a:r>
              <a:rPr sz="1867" spc="-47" dirty="0">
                <a:solidFill>
                  <a:srgbClr val="1C1C1C"/>
                </a:solidFill>
                <a:latin typeface="Century Gothic"/>
                <a:cs typeface="Century Gothic"/>
              </a:rPr>
              <a:t> 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с</a:t>
            </a:r>
            <a:r>
              <a:rPr sz="1867" spc="7" dirty="0">
                <a:solidFill>
                  <a:srgbClr val="1C1C1C"/>
                </a:solidFill>
                <a:latin typeface="Century Gothic"/>
                <a:cs typeface="Century Gothic"/>
              </a:rPr>
              <a:t>ф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ормули</a:t>
            </a:r>
            <a:r>
              <a:rPr sz="1867" spc="-13" dirty="0">
                <a:solidFill>
                  <a:srgbClr val="1C1C1C"/>
                </a:solidFill>
                <a:latin typeface="Century Gothic"/>
                <a:cs typeface="Century Gothic"/>
              </a:rPr>
              <a:t>р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о</a:t>
            </a:r>
            <a:r>
              <a:rPr sz="1867" spc="-13" dirty="0">
                <a:solidFill>
                  <a:srgbClr val="1C1C1C"/>
                </a:solidFill>
                <a:latin typeface="Century Gothic"/>
                <a:cs typeface="Century Gothic"/>
              </a:rPr>
              <a:t>в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аны</a:t>
            </a:r>
            <a:r>
              <a:rPr sz="1867" spc="-60" dirty="0">
                <a:solidFill>
                  <a:srgbClr val="1C1C1C"/>
                </a:solidFill>
                <a:latin typeface="Century Gothic"/>
                <a:cs typeface="Century Gothic"/>
              </a:rPr>
              <a:t> 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в ФО</a:t>
            </a:r>
            <a:r>
              <a:rPr sz="1867" spc="7" dirty="0">
                <a:solidFill>
                  <a:srgbClr val="1C1C1C"/>
                </a:solidFill>
                <a:latin typeface="Century Gothic"/>
                <a:cs typeface="Century Gothic"/>
              </a:rPr>
              <a:t>О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П</a:t>
            </a:r>
            <a:endParaRPr sz="1867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endParaRPr sz="1867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55"/>
              </a:spcBef>
            </a:pPr>
            <a:endParaRPr sz="1533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6933" marR="6773">
              <a:lnSpc>
                <a:spcPts val="2067"/>
              </a:lnSpc>
            </a:pP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О</a:t>
            </a:r>
            <a:r>
              <a:rPr sz="1867" spc="7" dirty="0">
                <a:solidFill>
                  <a:srgbClr val="1C1C1C"/>
                </a:solidFill>
                <a:latin typeface="Century Gothic"/>
                <a:cs typeface="Century Gothic"/>
              </a:rPr>
              <a:t>О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П</a:t>
            </a:r>
            <a:r>
              <a:rPr sz="1867" spc="-20" dirty="0">
                <a:solidFill>
                  <a:srgbClr val="1C1C1C"/>
                </a:solidFill>
                <a:latin typeface="Century Gothic"/>
                <a:cs typeface="Century Gothic"/>
              </a:rPr>
              <a:t> 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в</a:t>
            </a:r>
            <a:r>
              <a:rPr sz="1867" spc="7" dirty="0">
                <a:solidFill>
                  <a:srgbClr val="1C1C1C"/>
                </a:solidFill>
                <a:latin typeface="Century Gothic"/>
                <a:cs typeface="Century Gothic"/>
              </a:rPr>
              <a:t>с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ех</a:t>
            </a:r>
            <a:r>
              <a:rPr sz="1867" spc="-27" dirty="0">
                <a:solidFill>
                  <a:srgbClr val="1C1C1C"/>
                </a:solidFill>
                <a:latin typeface="Century Gothic"/>
                <a:cs typeface="Century Gothic"/>
              </a:rPr>
              <a:t> 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уровней</a:t>
            </a:r>
            <a:r>
              <a:rPr sz="1867" spc="-27" dirty="0">
                <a:solidFill>
                  <a:srgbClr val="1C1C1C"/>
                </a:solidFill>
                <a:latin typeface="Century Gothic"/>
                <a:cs typeface="Century Gothic"/>
              </a:rPr>
              <a:t> </a:t>
            </a:r>
            <a:r>
              <a:rPr sz="1867" b="1" dirty="0">
                <a:solidFill>
                  <a:srgbClr val="FF0000"/>
                </a:solidFill>
                <a:latin typeface="Century Gothic"/>
                <a:cs typeface="Century Gothic"/>
              </a:rPr>
              <a:t>необход</a:t>
            </a:r>
            <a:r>
              <a:rPr sz="1867" b="1" spc="-7" dirty="0">
                <a:solidFill>
                  <a:srgbClr val="FF0000"/>
                </a:solidFill>
                <a:latin typeface="Century Gothic"/>
                <a:cs typeface="Century Gothic"/>
              </a:rPr>
              <a:t>и</a:t>
            </a:r>
            <a:r>
              <a:rPr sz="1867" b="1" dirty="0">
                <a:solidFill>
                  <a:srgbClr val="FF0000"/>
                </a:solidFill>
                <a:latin typeface="Century Gothic"/>
                <a:cs typeface="Century Gothic"/>
              </a:rPr>
              <a:t>мо</a:t>
            </a:r>
            <a:r>
              <a:rPr sz="1867" b="1" spc="-47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867" b="1" dirty="0">
                <a:solidFill>
                  <a:srgbClr val="FF0000"/>
                </a:solidFill>
                <a:latin typeface="Century Gothic"/>
                <a:cs typeface="Century Gothic"/>
              </a:rPr>
              <a:t>об</a:t>
            </a:r>
            <a:r>
              <a:rPr sz="1867" b="1" spc="-7" dirty="0">
                <a:solidFill>
                  <a:srgbClr val="FF0000"/>
                </a:solidFill>
                <a:latin typeface="Century Gothic"/>
                <a:cs typeface="Century Gothic"/>
              </a:rPr>
              <a:t>н</a:t>
            </a:r>
            <a:r>
              <a:rPr sz="1867" b="1" dirty="0">
                <a:solidFill>
                  <a:srgbClr val="FF0000"/>
                </a:solidFill>
                <a:latin typeface="Century Gothic"/>
                <a:cs typeface="Century Gothic"/>
              </a:rPr>
              <a:t>овить</a:t>
            </a:r>
            <a:r>
              <a:rPr sz="1867" b="1" spc="-27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под</a:t>
            </a:r>
            <a:r>
              <a:rPr sz="1867" spc="-20" dirty="0">
                <a:solidFill>
                  <a:srgbClr val="1C1C1C"/>
                </a:solidFill>
                <a:latin typeface="Century Gothic"/>
                <a:cs typeface="Century Gothic"/>
              </a:rPr>
              <a:t> 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требованиям ФООП</a:t>
            </a:r>
            <a:r>
              <a:rPr sz="1867" spc="-33" dirty="0">
                <a:solidFill>
                  <a:srgbClr val="1C1C1C"/>
                </a:solidFill>
                <a:latin typeface="Century Gothic"/>
                <a:cs typeface="Century Gothic"/>
              </a:rPr>
              <a:t> 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к </a:t>
            </a:r>
            <a:r>
              <a:rPr sz="1867" spc="7" dirty="0">
                <a:solidFill>
                  <a:srgbClr val="1C1C1C"/>
                </a:solidFill>
                <a:latin typeface="Century Gothic"/>
                <a:cs typeface="Century Gothic"/>
              </a:rPr>
              <a:t> 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1 сентября</a:t>
            </a:r>
            <a:r>
              <a:rPr sz="1867" spc="-40" dirty="0">
                <a:solidFill>
                  <a:srgbClr val="1C1C1C"/>
                </a:solidFill>
                <a:latin typeface="Century Gothic"/>
                <a:cs typeface="Century Gothic"/>
              </a:rPr>
              <a:t> 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2023</a:t>
            </a:r>
            <a:r>
              <a:rPr sz="1867" spc="-20" dirty="0">
                <a:solidFill>
                  <a:srgbClr val="1C1C1C"/>
                </a:solidFill>
                <a:latin typeface="Century Gothic"/>
                <a:cs typeface="Century Gothic"/>
              </a:rPr>
              <a:t> 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года</a:t>
            </a:r>
            <a:endParaRPr sz="1867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endParaRPr sz="1867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55"/>
              </a:spcBef>
            </a:pPr>
            <a:endParaRPr sz="1533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6933" marR="441102">
              <a:lnSpc>
                <a:spcPts val="2067"/>
              </a:lnSpc>
            </a:pP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Полн</a:t>
            </a:r>
            <a:r>
              <a:rPr sz="1867" spc="7" dirty="0">
                <a:solidFill>
                  <a:srgbClr val="1C1C1C"/>
                </a:solidFill>
                <a:latin typeface="Century Gothic"/>
                <a:cs typeface="Century Gothic"/>
              </a:rPr>
              <a:t>о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стью</a:t>
            </a:r>
            <a:r>
              <a:rPr sz="1867" spc="-53" dirty="0">
                <a:solidFill>
                  <a:srgbClr val="1C1C1C"/>
                </a:solidFill>
                <a:latin typeface="Century Gothic"/>
                <a:cs typeface="Century Gothic"/>
              </a:rPr>
              <a:t> </a:t>
            </a:r>
            <a:r>
              <a:rPr sz="1867" spc="-13" dirty="0">
                <a:solidFill>
                  <a:srgbClr val="1C1C1C"/>
                </a:solidFill>
                <a:latin typeface="Century Gothic"/>
                <a:cs typeface="Century Gothic"/>
              </a:rPr>
              <a:t>з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аменить</a:t>
            </a:r>
            <a:r>
              <a:rPr sz="1867" spc="-20" dirty="0">
                <a:solidFill>
                  <a:srgbClr val="1C1C1C"/>
                </a:solidFill>
                <a:latin typeface="Century Gothic"/>
                <a:cs typeface="Century Gothic"/>
              </a:rPr>
              <a:t> 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О</a:t>
            </a:r>
            <a:r>
              <a:rPr sz="1867" spc="7" dirty="0">
                <a:solidFill>
                  <a:srgbClr val="1C1C1C"/>
                </a:solidFill>
                <a:latin typeface="Century Gothic"/>
                <a:cs typeface="Century Gothic"/>
              </a:rPr>
              <a:t>О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П</a:t>
            </a:r>
            <a:r>
              <a:rPr sz="1867" spc="-20" dirty="0">
                <a:solidFill>
                  <a:srgbClr val="1C1C1C"/>
                </a:solidFill>
                <a:latin typeface="Century Gothic"/>
                <a:cs typeface="Century Gothic"/>
              </a:rPr>
              <a:t> </a:t>
            </a:r>
            <a:r>
              <a:rPr sz="1867" dirty="0">
                <a:solidFill>
                  <a:srgbClr val="1C1C1C"/>
                </a:solidFill>
                <a:latin typeface="Century Gothic"/>
                <a:cs typeface="Century Gothic"/>
              </a:rPr>
              <a:t>на ФООП</a:t>
            </a:r>
            <a:r>
              <a:rPr sz="1867" spc="-27" dirty="0">
                <a:solidFill>
                  <a:srgbClr val="1C1C1C"/>
                </a:solidFill>
                <a:latin typeface="Century Gothic"/>
                <a:cs typeface="Century Gothic"/>
              </a:rPr>
              <a:t> </a:t>
            </a:r>
            <a:r>
              <a:rPr sz="1867" b="1" dirty="0">
                <a:solidFill>
                  <a:srgbClr val="FF0000"/>
                </a:solidFill>
                <a:latin typeface="Century Gothic"/>
                <a:cs typeface="Century Gothic"/>
              </a:rPr>
              <a:t>не</a:t>
            </a:r>
            <a:r>
              <a:rPr sz="1867" b="1" spc="-13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867" b="1" dirty="0">
                <a:solidFill>
                  <a:srgbClr val="FF0000"/>
                </a:solidFill>
                <a:latin typeface="Century Gothic"/>
                <a:cs typeface="Century Gothic"/>
              </a:rPr>
              <a:t>п</a:t>
            </a:r>
            <a:r>
              <a:rPr sz="1867" b="1" spc="-13" dirty="0">
                <a:solidFill>
                  <a:srgbClr val="FF0000"/>
                </a:solidFill>
                <a:latin typeface="Century Gothic"/>
                <a:cs typeface="Century Gothic"/>
              </a:rPr>
              <a:t>р</a:t>
            </a:r>
            <a:r>
              <a:rPr sz="1867" b="1" dirty="0">
                <a:solidFill>
                  <a:srgbClr val="FF0000"/>
                </a:solidFill>
                <a:latin typeface="Century Gothic"/>
                <a:cs typeface="Century Gothic"/>
              </a:rPr>
              <a:t>едставляе</a:t>
            </a:r>
            <a:r>
              <a:rPr sz="1867" b="1" spc="7" dirty="0">
                <a:solidFill>
                  <a:srgbClr val="FF0000"/>
                </a:solidFill>
                <a:latin typeface="Century Gothic"/>
                <a:cs typeface="Century Gothic"/>
              </a:rPr>
              <a:t>т</a:t>
            </a:r>
            <a:r>
              <a:rPr sz="1867" b="1" spc="-20" dirty="0">
                <a:solidFill>
                  <a:srgbClr val="FF0000"/>
                </a:solidFill>
                <a:latin typeface="Century Gothic"/>
                <a:cs typeface="Century Gothic"/>
              </a:rPr>
              <a:t>с</a:t>
            </a:r>
            <a:r>
              <a:rPr sz="1867" b="1" dirty="0">
                <a:solidFill>
                  <a:srgbClr val="FF0000"/>
                </a:solidFill>
                <a:latin typeface="Century Gothic"/>
                <a:cs typeface="Century Gothic"/>
              </a:rPr>
              <a:t>я возмож</a:t>
            </a:r>
            <a:r>
              <a:rPr sz="1867" b="1" spc="-7" dirty="0">
                <a:solidFill>
                  <a:srgbClr val="FF0000"/>
                </a:solidFill>
                <a:latin typeface="Century Gothic"/>
                <a:cs typeface="Century Gothic"/>
              </a:rPr>
              <a:t>н</a:t>
            </a:r>
            <a:r>
              <a:rPr sz="1867" b="1" dirty="0">
                <a:solidFill>
                  <a:srgbClr val="FF0000"/>
                </a:solidFill>
                <a:latin typeface="Century Gothic"/>
                <a:cs typeface="Century Gothic"/>
              </a:rPr>
              <a:t>ым</a:t>
            </a:r>
            <a:endParaRPr sz="1867" dirty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7432" y="5768605"/>
            <a:ext cx="3910753" cy="287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933"/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Пр</a:t>
            </a:r>
            <a:r>
              <a:rPr sz="1867" b="1" spc="-13" dirty="0">
                <a:solidFill>
                  <a:srgbClr val="FFFFFF"/>
                </a:solidFill>
                <a:latin typeface="Century Gothic"/>
                <a:cs typeface="Century Gothic"/>
              </a:rPr>
              <a:t>и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мер</a:t>
            </a:r>
            <a:r>
              <a:rPr sz="1867" b="1" spc="-3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р</a:t>
            </a:r>
            <a:r>
              <a:rPr sz="1867" b="1" spc="-13" dirty="0">
                <a:solidFill>
                  <a:srgbClr val="FFFFFF"/>
                </a:solidFill>
                <a:latin typeface="Century Gothic"/>
                <a:cs typeface="Century Gothic"/>
              </a:rPr>
              <a:t>а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боты</a:t>
            </a:r>
            <a:r>
              <a:rPr sz="1867" b="1" spc="-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по</a:t>
            </a:r>
            <a:r>
              <a:rPr sz="1867" b="1" spc="-1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об</a:t>
            </a:r>
            <a:r>
              <a:rPr sz="1867" b="1" spc="-7" dirty="0">
                <a:solidFill>
                  <a:srgbClr val="FFFFFF"/>
                </a:solidFill>
                <a:latin typeface="Century Gothic"/>
                <a:cs typeface="Century Gothic"/>
              </a:rPr>
              <a:t>н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овлен</a:t>
            </a:r>
            <a:r>
              <a:rPr sz="1867" b="1" spc="-7" dirty="0">
                <a:solidFill>
                  <a:srgbClr val="FFFFFF"/>
                </a:solidFill>
                <a:latin typeface="Century Gothic"/>
                <a:cs typeface="Century Gothic"/>
              </a:rPr>
              <a:t>и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ю</a:t>
            </a:r>
            <a:endParaRPr sz="1867" dirty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sp>
        <p:nvSpPr>
          <p:cNvPr id="19" name="object 2"/>
          <p:cNvSpPr txBox="1"/>
          <p:nvPr/>
        </p:nvSpPr>
        <p:spPr>
          <a:xfrm>
            <a:off x="3810000" y="5624944"/>
            <a:ext cx="7239000" cy="861967"/>
          </a:xfrm>
          <a:prstGeom prst="rect">
            <a:avLst/>
          </a:prstGeom>
          <a:solidFill>
            <a:srgbClr val="003366"/>
          </a:solidFill>
        </p:spPr>
        <p:txBody>
          <a:bodyPr vert="horz" wrap="square" lIns="0" tIns="0" rIns="0" bIns="0" rtlCol="0">
            <a:spAutoFit/>
          </a:bodyPr>
          <a:lstStyle/>
          <a:p>
            <a:pPr marL="368291" marR="358978" algn="ctr"/>
            <a:r>
              <a:rPr sz="1867" b="1" spc="-27" dirty="0">
                <a:solidFill>
                  <a:srgbClr val="FFFFFF"/>
                </a:solidFill>
                <a:latin typeface="Century Gothic"/>
                <a:cs typeface="Century Gothic"/>
              </a:rPr>
              <a:t>Каков</a:t>
            </a:r>
            <a:r>
              <a:rPr sz="1867" b="1" spc="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67" b="1" spc="-27" dirty="0">
                <a:solidFill>
                  <a:srgbClr val="FFFFFF"/>
                </a:solidFill>
                <a:latin typeface="Century Gothic"/>
                <a:cs typeface="Century Gothic"/>
              </a:rPr>
              <a:t>алгоритм</a:t>
            </a:r>
            <a:r>
              <a:rPr sz="1867" b="1" spc="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67" b="1" spc="-27" dirty="0">
                <a:solidFill>
                  <a:srgbClr val="FFFFFF"/>
                </a:solidFill>
                <a:latin typeface="Century Gothic"/>
                <a:cs typeface="Century Gothic"/>
              </a:rPr>
              <a:t>дейст</a:t>
            </a:r>
            <a:r>
              <a:rPr sz="1867" b="1" spc="-13" dirty="0">
                <a:solidFill>
                  <a:srgbClr val="FFFFFF"/>
                </a:solidFill>
                <a:latin typeface="Century Gothic"/>
                <a:cs typeface="Century Gothic"/>
              </a:rPr>
              <a:t>в</a:t>
            </a:r>
            <a:r>
              <a:rPr sz="1867" b="1" spc="-27" dirty="0">
                <a:solidFill>
                  <a:srgbClr val="FFFFFF"/>
                </a:solidFill>
                <a:latin typeface="Century Gothic"/>
                <a:cs typeface="Century Gothic"/>
              </a:rPr>
              <a:t>ий</a:t>
            </a:r>
            <a:r>
              <a:rPr sz="1867" b="1" spc="-1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67" b="1" u="heavy" spc="-27" dirty="0">
                <a:solidFill>
                  <a:srgbClr val="FFFFFF"/>
                </a:solidFill>
                <a:latin typeface="Century Gothic"/>
                <a:cs typeface="Century Gothic"/>
              </a:rPr>
              <a:t>упра</a:t>
            </a:r>
            <a:r>
              <a:rPr sz="1867" b="1" u="heavy" spc="-13" dirty="0">
                <a:solidFill>
                  <a:srgbClr val="FFFFFF"/>
                </a:solidFill>
                <a:latin typeface="Century Gothic"/>
                <a:cs typeface="Century Gothic"/>
              </a:rPr>
              <a:t>в</a:t>
            </a:r>
            <a:r>
              <a:rPr sz="1867" b="1" u="heavy" spc="-27" dirty="0">
                <a:solidFill>
                  <a:srgbClr val="FFFFFF"/>
                </a:solidFill>
                <a:latin typeface="Century Gothic"/>
                <a:cs typeface="Century Gothic"/>
              </a:rPr>
              <a:t>ленца</a:t>
            </a:r>
            <a:r>
              <a:rPr sz="1867" b="1" spc="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67" b="1" spc="-27" dirty="0">
                <a:solidFill>
                  <a:srgbClr val="FFFFFF"/>
                </a:solidFill>
                <a:latin typeface="Century Gothic"/>
                <a:cs typeface="Century Gothic"/>
              </a:rPr>
              <a:t>по</a:t>
            </a:r>
            <a:r>
              <a:rPr sz="1867" b="1" spc="-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67" b="1" spc="-27" dirty="0">
                <a:solidFill>
                  <a:srgbClr val="FFFFFF"/>
                </a:solidFill>
                <a:latin typeface="Century Gothic"/>
                <a:cs typeface="Century Gothic"/>
              </a:rPr>
              <a:t>реализ</a:t>
            </a:r>
            <a:r>
              <a:rPr sz="1867" b="1" spc="-20" dirty="0">
                <a:solidFill>
                  <a:srgbClr val="FFFFFF"/>
                </a:solidFill>
                <a:latin typeface="Century Gothic"/>
                <a:cs typeface="Century Gothic"/>
              </a:rPr>
              <a:t>а</a:t>
            </a:r>
            <a:r>
              <a:rPr sz="1867" b="1" spc="-27" dirty="0">
                <a:solidFill>
                  <a:srgbClr val="FFFFFF"/>
                </a:solidFill>
                <a:latin typeface="Century Gothic"/>
                <a:cs typeface="Century Gothic"/>
              </a:rPr>
              <a:t>ции ФООП?</a:t>
            </a:r>
            <a:endParaRPr sz="1867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algn="ctr"/>
            <a:r>
              <a:rPr sz="1867" b="1" spc="-33" dirty="0">
                <a:solidFill>
                  <a:srgbClr val="FFFFFF"/>
                </a:solidFill>
                <a:latin typeface="Century Gothic"/>
                <a:cs typeface="Century Gothic"/>
              </a:rPr>
              <a:t>С</a:t>
            </a:r>
            <a:r>
              <a:rPr sz="1867" b="1" spc="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67" b="1" spc="-27" dirty="0">
                <a:solidFill>
                  <a:srgbClr val="FFFFFF"/>
                </a:solidFill>
                <a:latin typeface="Century Gothic"/>
                <a:cs typeface="Century Gothic"/>
              </a:rPr>
              <a:t>чего</a:t>
            </a:r>
            <a:r>
              <a:rPr sz="1867" b="1" spc="-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67" b="1" spc="-27" dirty="0">
                <a:solidFill>
                  <a:srgbClr val="FFFFFF"/>
                </a:solidFill>
                <a:latin typeface="Century Gothic"/>
                <a:cs typeface="Century Gothic"/>
              </a:rPr>
              <a:t>на</a:t>
            </a:r>
            <a:r>
              <a:rPr sz="1867" b="1" spc="-20" dirty="0">
                <a:solidFill>
                  <a:srgbClr val="FFFFFF"/>
                </a:solidFill>
                <a:latin typeface="Century Gothic"/>
                <a:cs typeface="Century Gothic"/>
              </a:rPr>
              <a:t>ч</a:t>
            </a:r>
            <a:r>
              <a:rPr sz="1867" b="1" spc="-27" dirty="0">
                <a:solidFill>
                  <a:srgbClr val="FFFFFF"/>
                </a:solidFill>
                <a:latin typeface="Century Gothic"/>
                <a:cs typeface="Century Gothic"/>
              </a:rPr>
              <a:t>ать?</a:t>
            </a:r>
            <a:endParaRPr sz="1867" dirty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pic>
        <p:nvPicPr>
          <p:cNvPr id="20" name="Рисунок 19" descr="https://static.tildacdn.com/tild3934-3965-4163-b436-623436353537/Cross_Cultural_Busi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79454" y="2786664"/>
            <a:ext cx="6036565" cy="2077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6255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919" y="108839"/>
            <a:ext cx="15188160" cy="579473"/>
          </a:xfrm>
          <a:prstGeom prst="rect">
            <a:avLst/>
          </a:prstGeom>
        </p:spPr>
        <p:txBody>
          <a:bodyPr vert="horz" wrap="square" lIns="0" tIns="86189" rIns="0" bIns="0" rtlCol="0">
            <a:spAutoFit/>
          </a:bodyPr>
          <a:lstStyle/>
          <a:p>
            <a:pPr marL="3512732"/>
            <a:r>
              <a:rPr dirty="0"/>
              <a:t>Ресурсы для</a:t>
            </a:r>
            <a:r>
              <a:rPr spc="7" dirty="0"/>
              <a:t> </a:t>
            </a:r>
            <a:r>
              <a:rPr dirty="0"/>
              <a:t>учителя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158325" y="918664"/>
            <a:ext cx="1070864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933"/>
            <a:r>
              <a:rPr b="1" dirty="0">
                <a:solidFill>
                  <a:srgbClr val="003366"/>
                </a:solidFill>
                <a:latin typeface="Century Gothic"/>
                <a:cs typeface="Century Gothic"/>
              </a:rPr>
              <a:t>На пути</a:t>
            </a:r>
            <a:r>
              <a:rPr b="1" spc="-20" dirty="0">
                <a:solidFill>
                  <a:srgbClr val="003366"/>
                </a:solidFill>
                <a:latin typeface="Century Gothic"/>
                <a:cs typeface="Century Gothic"/>
              </a:rPr>
              <a:t> </a:t>
            </a:r>
            <a:r>
              <a:rPr b="1" dirty="0">
                <a:solidFill>
                  <a:srgbClr val="003366"/>
                </a:solidFill>
                <a:latin typeface="Century Gothic"/>
                <a:cs typeface="Century Gothic"/>
              </a:rPr>
              <a:t>к</a:t>
            </a:r>
            <a:r>
              <a:rPr b="1" spc="-13" dirty="0">
                <a:solidFill>
                  <a:srgbClr val="003366"/>
                </a:solidFill>
                <a:latin typeface="Century Gothic"/>
                <a:cs typeface="Century Gothic"/>
              </a:rPr>
              <a:t> </a:t>
            </a:r>
            <a:r>
              <a:rPr b="1" dirty="0">
                <a:solidFill>
                  <a:srgbClr val="003366"/>
                </a:solidFill>
                <a:latin typeface="Century Gothic"/>
                <a:cs typeface="Century Gothic"/>
              </a:rPr>
              <a:t>фор</a:t>
            </a:r>
            <a:r>
              <a:rPr b="1" spc="-13" dirty="0">
                <a:solidFill>
                  <a:srgbClr val="003366"/>
                </a:solidFill>
                <a:latin typeface="Century Gothic"/>
                <a:cs typeface="Century Gothic"/>
              </a:rPr>
              <a:t>м</a:t>
            </a:r>
            <a:r>
              <a:rPr b="1" dirty="0">
                <a:solidFill>
                  <a:srgbClr val="003366"/>
                </a:solidFill>
                <a:latin typeface="Century Gothic"/>
                <a:cs typeface="Century Gothic"/>
              </a:rPr>
              <a:t>ированию</a:t>
            </a:r>
            <a:r>
              <a:rPr b="1" spc="-20" dirty="0">
                <a:solidFill>
                  <a:srgbClr val="003366"/>
                </a:solidFill>
                <a:latin typeface="Century Gothic"/>
                <a:cs typeface="Century Gothic"/>
              </a:rPr>
              <a:t> </a:t>
            </a:r>
            <a:r>
              <a:rPr b="1" dirty="0">
                <a:solidFill>
                  <a:srgbClr val="003366"/>
                </a:solidFill>
                <a:latin typeface="Century Gothic"/>
                <a:cs typeface="Century Gothic"/>
              </a:rPr>
              <a:t>единого</a:t>
            </a:r>
            <a:r>
              <a:rPr b="1" spc="-13" dirty="0">
                <a:solidFill>
                  <a:srgbClr val="003366"/>
                </a:solidFill>
                <a:latin typeface="Century Gothic"/>
                <a:cs typeface="Century Gothic"/>
              </a:rPr>
              <a:t> </a:t>
            </a:r>
            <a:r>
              <a:rPr b="1" dirty="0">
                <a:solidFill>
                  <a:srgbClr val="003366"/>
                </a:solidFill>
                <a:latin typeface="Century Gothic"/>
                <a:cs typeface="Century Gothic"/>
              </a:rPr>
              <a:t>обра</a:t>
            </a:r>
            <a:r>
              <a:rPr b="1" spc="7" dirty="0">
                <a:solidFill>
                  <a:srgbClr val="003366"/>
                </a:solidFill>
                <a:latin typeface="Century Gothic"/>
                <a:cs typeface="Century Gothic"/>
              </a:rPr>
              <a:t>з</a:t>
            </a:r>
            <a:r>
              <a:rPr b="1" dirty="0">
                <a:solidFill>
                  <a:srgbClr val="003366"/>
                </a:solidFill>
                <a:latin typeface="Century Gothic"/>
                <a:cs typeface="Century Gothic"/>
              </a:rPr>
              <a:t>ова</a:t>
            </a:r>
            <a:r>
              <a:rPr b="1" spc="-13" dirty="0">
                <a:solidFill>
                  <a:srgbClr val="003366"/>
                </a:solidFill>
                <a:latin typeface="Century Gothic"/>
                <a:cs typeface="Century Gothic"/>
              </a:rPr>
              <a:t>т</a:t>
            </a:r>
            <a:r>
              <a:rPr b="1" dirty="0">
                <a:solidFill>
                  <a:srgbClr val="003366"/>
                </a:solidFill>
                <a:latin typeface="Century Gothic"/>
                <a:cs typeface="Century Gothic"/>
              </a:rPr>
              <a:t>ельного</a:t>
            </a:r>
            <a:r>
              <a:rPr b="1" spc="-40" dirty="0">
                <a:solidFill>
                  <a:srgbClr val="003366"/>
                </a:solidFill>
                <a:latin typeface="Century Gothic"/>
                <a:cs typeface="Century Gothic"/>
              </a:rPr>
              <a:t> </a:t>
            </a:r>
            <a:r>
              <a:rPr b="1" dirty="0">
                <a:solidFill>
                  <a:srgbClr val="003366"/>
                </a:solidFill>
                <a:latin typeface="Century Gothic"/>
                <a:cs typeface="Century Gothic"/>
              </a:rPr>
              <a:t>пространс</a:t>
            </a:r>
            <a:r>
              <a:rPr b="1" spc="-13" dirty="0">
                <a:solidFill>
                  <a:srgbClr val="003366"/>
                </a:solidFill>
                <a:latin typeface="Century Gothic"/>
                <a:cs typeface="Century Gothic"/>
              </a:rPr>
              <a:t>т</a:t>
            </a:r>
            <a:r>
              <a:rPr b="1" dirty="0">
                <a:solidFill>
                  <a:srgbClr val="003366"/>
                </a:solidFill>
                <a:latin typeface="Century Gothic"/>
                <a:cs typeface="Century Gothic"/>
              </a:rPr>
              <a:t>ва</a:t>
            </a:r>
            <a:endParaRPr dirty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75450" y="1429087"/>
            <a:ext cx="9335855" cy="49258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81200" y="3461139"/>
            <a:ext cx="2382604" cy="1026581"/>
          </a:xfrm>
          <a:custGeom>
            <a:avLst/>
            <a:gdLst/>
            <a:ahLst/>
            <a:cxnLst/>
            <a:rect l="l" t="t" r="r" b="b"/>
            <a:pathLst>
              <a:path w="2186305" h="1080135">
                <a:moveTo>
                  <a:pt x="0" y="540004"/>
                </a:moveTo>
                <a:lnTo>
                  <a:pt x="3623" y="495720"/>
                </a:lnTo>
                <a:lnTo>
                  <a:pt x="14305" y="452422"/>
                </a:lnTo>
                <a:lnTo>
                  <a:pt x="31765" y="410247"/>
                </a:lnTo>
                <a:lnTo>
                  <a:pt x="55721" y="369336"/>
                </a:lnTo>
                <a:lnTo>
                  <a:pt x="85892" y="329826"/>
                </a:lnTo>
                <a:lnTo>
                  <a:pt x="121996" y="291858"/>
                </a:lnTo>
                <a:lnTo>
                  <a:pt x="163754" y="255570"/>
                </a:lnTo>
                <a:lnTo>
                  <a:pt x="210882" y="221101"/>
                </a:lnTo>
                <a:lnTo>
                  <a:pt x="263100" y="188591"/>
                </a:lnTo>
                <a:lnTo>
                  <a:pt x="320127" y="158178"/>
                </a:lnTo>
                <a:lnTo>
                  <a:pt x="381682" y="130001"/>
                </a:lnTo>
                <a:lnTo>
                  <a:pt x="447482" y="104200"/>
                </a:lnTo>
                <a:lnTo>
                  <a:pt x="517247" y="80914"/>
                </a:lnTo>
                <a:lnTo>
                  <a:pt x="590696" y="60281"/>
                </a:lnTo>
                <a:lnTo>
                  <a:pt x="667547" y="42441"/>
                </a:lnTo>
                <a:lnTo>
                  <a:pt x="747518" y="27533"/>
                </a:lnTo>
                <a:lnTo>
                  <a:pt x="830329" y="15696"/>
                </a:lnTo>
                <a:lnTo>
                  <a:pt x="915699" y="7068"/>
                </a:lnTo>
                <a:lnTo>
                  <a:pt x="1003346" y="1790"/>
                </a:lnTo>
                <a:lnTo>
                  <a:pt x="1092988" y="0"/>
                </a:lnTo>
                <a:lnTo>
                  <a:pt x="1182634" y="1790"/>
                </a:lnTo>
                <a:lnTo>
                  <a:pt x="1270284" y="7068"/>
                </a:lnTo>
                <a:lnTo>
                  <a:pt x="1355656" y="15696"/>
                </a:lnTo>
                <a:lnTo>
                  <a:pt x="1438469" y="27533"/>
                </a:lnTo>
                <a:lnTo>
                  <a:pt x="1518442" y="42441"/>
                </a:lnTo>
                <a:lnTo>
                  <a:pt x="1595294" y="60281"/>
                </a:lnTo>
                <a:lnTo>
                  <a:pt x="1668744" y="80914"/>
                </a:lnTo>
                <a:lnTo>
                  <a:pt x="1738509" y="104200"/>
                </a:lnTo>
                <a:lnTo>
                  <a:pt x="1804310" y="130001"/>
                </a:lnTo>
                <a:lnTo>
                  <a:pt x="1865864" y="158178"/>
                </a:lnTo>
                <a:lnTo>
                  <a:pt x="1922891" y="188591"/>
                </a:lnTo>
                <a:lnTo>
                  <a:pt x="1975109" y="221101"/>
                </a:lnTo>
                <a:lnTo>
                  <a:pt x="2022237" y="255570"/>
                </a:lnTo>
                <a:lnTo>
                  <a:pt x="2063994" y="291858"/>
                </a:lnTo>
                <a:lnTo>
                  <a:pt x="2100098" y="329826"/>
                </a:lnTo>
                <a:lnTo>
                  <a:pt x="2130268" y="369336"/>
                </a:lnTo>
                <a:lnTo>
                  <a:pt x="2154224" y="410247"/>
                </a:lnTo>
                <a:lnTo>
                  <a:pt x="2171683" y="452422"/>
                </a:lnTo>
                <a:lnTo>
                  <a:pt x="2182365" y="495720"/>
                </a:lnTo>
                <a:lnTo>
                  <a:pt x="2185988" y="540004"/>
                </a:lnTo>
                <a:lnTo>
                  <a:pt x="2182365" y="584305"/>
                </a:lnTo>
                <a:lnTo>
                  <a:pt x="2171683" y="627620"/>
                </a:lnTo>
                <a:lnTo>
                  <a:pt x="2154224" y="669809"/>
                </a:lnTo>
                <a:lnTo>
                  <a:pt x="2130268" y="710733"/>
                </a:lnTo>
                <a:lnTo>
                  <a:pt x="2100098" y="750254"/>
                </a:lnTo>
                <a:lnTo>
                  <a:pt x="2063994" y="788232"/>
                </a:lnTo>
                <a:lnTo>
                  <a:pt x="2022237" y="824529"/>
                </a:lnTo>
                <a:lnTo>
                  <a:pt x="1975109" y="859005"/>
                </a:lnTo>
                <a:lnTo>
                  <a:pt x="1922891" y="891522"/>
                </a:lnTo>
                <a:lnTo>
                  <a:pt x="1865864" y="921940"/>
                </a:lnTo>
                <a:lnTo>
                  <a:pt x="1804310" y="950121"/>
                </a:lnTo>
                <a:lnTo>
                  <a:pt x="1738509" y="975925"/>
                </a:lnTo>
                <a:lnTo>
                  <a:pt x="1668744" y="999214"/>
                </a:lnTo>
                <a:lnTo>
                  <a:pt x="1595294" y="1019849"/>
                </a:lnTo>
                <a:lnTo>
                  <a:pt x="1518442" y="1037691"/>
                </a:lnTo>
                <a:lnTo>
                  <a:pt x="1438469" y="1052600"/>
                </a:lnTo>
                <a:lnTo>
                  <a:pt x="1355656" y="1064438"/>
                </a:lnTo>
                <a:lnTo>
                  <a:pt x="1270284" y="1073066"/>
                </a:lnTo>
                <a:lnTo>
                  <a:pt x="1182634" y="1078344"/>
                </a:lnTo>
                <a:lnTo>
                  <a:pt x="1092988" y="1080135"/>
                </a:lnTo>
                <a:lnTo>
                  <a:pt x="1003346" y="1078344"/>
                </a:lnTo>
                <a:lnTo>
                  <a:pt x="915699" y="1073066"/>
                </a:lnTo>
                <a:lnTo>
                  <a:pt x="830329" y="1064438"/>
                </a:lnTo>
                <a:lnTo>
                  <a:pt x="747518" y="1052600"/>
                </a:lnTo>
                <a:lnTo>
                  <a:pt x="667547" y="1037691"/>
                </a:lnTo>
                <a:lnTo>
                  <a:pt x="590696" y="1019849"/>
                </a:lnTo>
                <a:lnTo>
                  <a:pt x="517247" y="999214"/>
                </a:lnTo>
                <a:lnTo>
                  <a:pt x="447482" y="975925"/>
                </a:lnTo>
                <a:lnTo>
                  <a:pt x="381682" y="950121"/>
                </a:lnTo>
                <a:lnTo>
                  <a:pt x="320127" y="921940"/>
                </a:lnTo>
                <a:lnTo>
                  <a:pt x="263100" y="891522"/>
                </a:lnTo>
                <a:lnTo>
                  <a:pt x="210882" y="859005"/>
                </a:lnTo>
                <a:lnTo>
                  <a:pt x="163754" y="824529"/>
                </a:lnTo>
                <a:lnTo>
                  <a:pt x="121996" y="788232"/>
                </a:lnTo>
                <a:lnTo>
                  <a:pt x="85892" y="750254"/>
                </a:lnTo>
                <a:lnTo>
                  <a:pt x="55721" y="710733"/>
                </a:lnTo>
                <a:lnTo>
                  <a:pt x="31765" y="669809"/>
                </a:lnTo>
                <a:lnTo>
                  <a:pt x="14305" y="627620"/>
                </a:lnTo>
                <a:lnTo>
                  <a:pt x="3623" y="584305"/>
                </a:lnTo>
                <a:lnTo>
                  <a:pt x="0" y="540004"/>
                </a:lnTo>
                <a:close/>
              </a:path>
            </a:pathLst>
          </a:custGeom>
          <a:ln w="253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2155740" y="5225423"/>
            <a:ext cx="2208064" cy="1084386"/>
          </a:xfrm>
          <a:custGeom>
            <a:avLst/>
            <a:gdLst/>
            <a:ahLst/>
            <a:cxnLst/>
            <a:rect l="l" t="t" r="r" b="b"/>
            <a:pathLst>
              <a:path w="2186305" h="1080135">
                <a:moveTo>
                  <a:pt x="0" y="540016"/>
                </a:moveTo>
                <a:lnTo>
                  <a:pt x="3623" y="495722"/>
                </a:lnTo>
                <a:lnTo>
                  <a:pt x="14305" y="452416"/>
                </a:lnTo>
                <a:lnTo>
                  <a:pt x="31765" y="410234"/>
                </a:lnTo>
                <a:lnTo>
                  <a:pt x="55721" y="369318"/>
                </a:lnTo>
                <a:lnTo>
                  <a:pt x="85892" y="329805"/>
                </a:lnTo>
                <a:lnTo>
                  <a:pt x="121997" y="291835"/>
                </a:lnTo>
                <a:lnTo>
                  <a:pt x="163754" y="255545"/>
                </a:lnTo>
                <a:lnTo>
                  <a:pt x="210883" y="221077"/>
                </a:lnTo>
                <a:lnTo>
                  <a:pt x="263101" y="188567"/>
                </a:lnTo>
                <a:lnTo>
                  <a:pt x="320128" y="158156"/>
                </a:lnTo>
                <a:lnTo>
                  <a:pt x="381682" y="129981"/>
                </a:lnTo>
                <a:lnTo>
                  <a:pt x="447483" y="104183"/>
                </a:lnTo>
                <a:lnTo>
                  <a:pt x="517248" y="80899"/>
                </a:lnTo>
                <a:lnTo>
                  <a:pt x="590697" y="60270"/>
                </a:lnTo>
                <a:lnTo>
                  <a:pt x="667548" y="42433"/>
                </a:lnTo>
                <a:lnTo>
                  <a:pt x="747519" y="27527"/>
                </a:lnTo>
                <a:lnTo>
                  <a:pt x="830331" y="15692"/>
                </a:lnTo>
                <a:lnTo>
                  <a:pt x="915700" y="7067"/>
                </a:lnTo>
                <a:lnTo>
                  <a:pt x="1003347" y="1789"/>
                </a:lnTo>
                <a:lnTo>
                  <a:pt x="1092989" y="0"/>
                </a:lnTo>
                <a:lnTo>
                  <a:pt x="1182635" y="1789"/>
                </a:lnTo>
                <a:lnTo>
                  <a:pt x="1270285" y="7067"/>
                </a:lnTo>
                <a:lnTo>
                  <a:pt x="1355657" y="15692"/>
                </a:lnTo>
                <a:lnTo>
                  <a:pt x="1438470" y="27527"/>
                </a:lnTo>
                <a:lnTo>
                  <a:pt x="1518444" y="42433"/>
                </a:lnTo>
                <a:lnTo>
                  <a:pt x="1595296" y="60270"/>
                </a:lnTo>
                <a:lnTo>
                  <a:pt x="1668745" y="80899"/>
                </a:lnTo>
                <a:lnTo>
                  <a:pt x="1738511" y="104183"/>
                </a:lnTo>
                <a:lnTo>
                  <a:pt x="1804311" y="129981"/>
                </a:lnTo>
                <a:lnTo>
                  <a:pt x="1865865" y="158156"/>
                </a:lnTo>
                <a:lnTo>
                  <a:pt x="1922892" y="188567"/>
                </a:lnTo>
                <a:lnTo>
                  <a:pt x="1975110" y="221077"/>
                </a:lnTo>
                <a:lnTo>
                  <a:pt x="2022238" y="255545"/>
                </a:lnTo>
                <a:lnTo>
                  <a:pt x="2063995" y="291835"/>
                </a:lnTo>
                <a:lnTo>
                  <a:pt x="2100099" y="329805"/>
                </a:lnTo>
                <a:lnTo>
                  <a:pt x="2130270" y="369318"/>
                </a:lnTo>
                <a:lnTo>
                  <a:pt x="2154225" y="410234"/>
                </a:lnTo>
                <a:lnTo>
                  <a:pt x="2171685" y="452416"/>
                </a:lnTo>
                <a:lnTo>
                  <a:pt x="2182366" y="495722"/>
                </a:lnTo>
                <a:lnTo>
                  <a:pt x="2185990" y="540016"/>
                </a:lnTo>
                <a:lnTo>
                  <a:pt x="2182366" y="584308"/>
                </a:lnTo>
                <a:lnTo>
                  <a:pt x="2171685" y="627615"/>
                </a:lnTo>
                <a:lnTo>
                  <a:pt x="2154225" y="669796"/>
                </a:lnTo>
                <a:lnTo>
                  <a:pt x="2130270" y="710714"/>
                </a:lnTo>
                <a:lnTo>
                  <a:pt x="2100099" y="750228"/>
                </a:lnTo>
                <a:lnTo>
                  <a:pt x="2063995" y="788200"/>
                </a:lnTo>
                <a:lnTo>
                  <a:pt x="2022238" y="824492"/>
                </a:lnTo>
                <a:lnTo>
                  <a:pt x="1975110" y="858964"/>
                </a:lnTo>
                <a:lnTo>
                  <a:pt x="1922892" y="891476"/>
                </a:lnTo>
                <a:lnTo>
                  <a:pt x="1865865" y="921891"/>
                </a:lnTo>
                <a:lnTo>
                  <a:pt x="1804311" y="950069"/>
                </a:lnTo>
                <a:lnTo>
                  <a:pt x="1738511" y="975870"/>
                </a:lnTo>
                <a:lnTo>
                  <a:pt x="1668745" y="999157"/>
                </a:lnTo>
                <a:lnTo>
                  <a:pt x="1595296" y="1019790"/>
                </a:lnTo>
                <a:lnTo>
                  <a:pt x="1518444" y="1037630"/>
                </a:lnTo>
                <a:lnTo>
                  <a:pt x="1438470" y="1052538"/>
                </a:lnTo>
                <a:lnTo>
                  <a:pt x="1355657" y="1064375"/>
                </a:lnTo>
                <a:lnTo>
                  <a:pt x="1270285" y="1073002"/>
                </a:lnTo>
                <a:lnTo>
                  <a:pt x="1182635" y="1078281"/>
                </a:lnTo>
                <a:lnTo>
                  <a:pt x="1092989" y="1080071"/>
                </a:lnTo>
                <a:lnTo>
                  <a:pt x="1003347" y="1078281"/>
                </a:lnTo>
                <a:lnTo>
                  <a:pt x="915700" y="1073002"/>
                </a:lnTo>
                <a:lnTo>
                  <a:pt x="830331" y="1064375"/>
                </a:lnTo>
                <a:lnTo>
                  <a:pt x="747519" y="1052538"/>
                </a:lnTo>
                <a:lnTo>
                  <a:pt x="667548" y="1037630"/>
                </a:lnTo>
                <a:lnTo>
                  <a:pt x="590697" y="1019790"/>
                </a:lnTo>
                <a:lnTo>
                  <a:pt x="517248" y="999157"/>
                </a:lnTo>
                <a:lnTo>
                  <a:pt x="447483" y="975870"/>
                </a:lnTo>
                <a:lnTo>
                  <a:pt x="381682" y="950069"/>
                </a:lnTo>
                <a:lnTo>
                  <a:pt x="320128" y="921891"/>
                </a:lnTo>
                <a:lnTo>
                  <a:pt x="263101" y="891476"/>
                </a:lnTo>
                <a:lnTo>
                  <a:pt x="210883" y="858964"/>
                </a:lnTo>
                <a:lnTo>
                  <a:pt x="163754" y="824492"/>
                </a:lnTo>
                <a:lnTo>
                  <a:pt x="121997" y="788200"/>
                </a:lnTo>
                <a:lnTo>
                  <a:pt x="85892" y="750228"/>
                </a:lnTo>
                <a:lnTo>
                  <a:pt x="55721" y="710714"/>
                </a:lnTo>
                <a:lnTo>
                  <a:pt x="31765" y="669796"/>
                </a:lnTo>
                <a:lnTo>
                  <a:pt x="14305" y="627615"/>
                </a:lnTo>
                <a:lnTo>
                  <a:pt x="3623" y="584308"/>
                </a:lnTo>
                <a:lnTo>
                  <a:pt x="0" y="540016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7403719" y="2819400"/>
            <a:ext cx="4307586" cy="6029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160317" y="3892027"/>
            <a:ext cx="1570481" cy="157048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9" name="object 16"/>
          <p:cNvSpPr txBox="1"/>
          <p:nvPr/>
        </p:nvSpPr>
        <p:spPr>
          <a:xfrm>
            <a:off x="8610600" y="3461139"/>
            <a:ext cx="332041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400" b="1" u="heavy" dirty="0">
                <a:solidFill>
                  <a:srgbClr val="0096A7"/>
                </a:solidFill>
                <a:latin typeface="Century Gothic"/>
                <a:cs typeface="Century Gothic"/>
                <a:hlinkClick r:id="rId6"/>
              </a:rPr>
              <a:t>h</a:t>
            </a:r>
            <a:r>
              <a:rPr sz="1400" b="1" u="heavy" spc="-10" dirty="0">
                <a:solidFill>
                  <a:srgbClr val="0096A7"/>
                </a:solidFill>
                <a:latin typeface="Century Gothic"/>
                <a:cs typeface="Century Gothic"/>
                <a:hlinkClick r:id="rId6"/>
              </a:rPr>
              <a:t>t</a:t>
            </a:r>
            <a:r>
              <a:rPr sz="1400" b="1" u="heavy" spc="-15" dirty="0">
                <a:solidFill>
                  <a:srgbClr val="0096A7"/>
                </a:solidFill>
                <a:latin typeface="Century Gothic"/>
                <a:cs typeface="Century Gothic"/>
                <a:hlinkClick r:id="rId6"/>
              </a:rPr>
              <a:t>t</a:t>
            </a:r>
            <a:r>
              <a:rPr sz="1400" b="1" u="heavy" spc="-5" dirty="0">
                <a:solidFill>
                  <a:srgbClr val="0096A7"/>
                </a:solidFill>
                <a:latin typeface="Century Gothic"/>
                <a:cs typeface="Century Gothic"/>
                <a:hlinkClick r:id="rId6"/>
              </a:rPr>
              <a:t>ps</a:t>
            </a:r>
            <a:r>
              <a:rPr sz="1400" b="1" u="heavy" spc="-20" dirty="0">
                <a:solidFill>
                  <a:srgbClr val="0096A7"/>
                </a:solidFill>
                <a:latin typeface="Century Gothic"/>
                <a:cs typeface="Century Gothic"/>
                <a:hlinkClick r:id="rId6"/>
              </a:rPr>
              <a:t>:</a:t>
            </a:r>
            <a:r>
              <a:rPr sz="1400" b="1" u="heavy" dirty="0">
                <a:solidFill>
                  <a:srgbClr val="0096A7"/>
                </a:solidFill>
                <a:latin typeface="Century Gothic"/>
                <a:cs typeface="Century Gothic"/>
                <a:hlinkClick r:id="rId6"/>
              </a:rPr>
              <a:t>/</a:t>
            </a:r>
            <a:r>
              <a:rPr sz="1400" b="1" u="heavy" spc="-5" dirty="0">
                <a:solidFill>
                  <a:srgbClr val="0096A7"/>
                </a:solidFill>
                <a:latin typeface="Century Gothic"/>
                <a:cs typeface="Century Gothic"/>
                <a:hlinkClick r:id="rId6"/>
              </a:rPr>
              <a:t>/</a:t>
            </a:r>
            <a:r>
              <a:rPr sz="1400" b="1" u="heavy" dirty="0">
                <a:solidFill>
                  <a:srgbClr val="0096A7"/>
                </a:solidFill>
                <a:latin typeface="Century Gothic"/>
                <a:cs typeface="Century Gothic"/>
                <a:hlinkClick r:id="rId6"/>
              </a:rPr>
              <a:t>e</a:t>
            </a:r>
            <a:r>
              <a:rPr sz="1400" b="1" u="heavy" spc="-10" dirty="0">
                <a:solidFill>
                  <a:srgbClr val="0096A7"/>
                </a:solidFill>
                <a:latin typeface="Century Gothic"/>
                <a:cs typeface="Century Gothic"/>
                <a:hlinkClick r:id="rId6"/>
              </a:rPr>
              <a:t>d</a:t>
            </a:r>
            <a:r>
              <a:rPr sz="1400" b="1" u="heavy" spc="-5" dirty="0">
                <a:solidFill>
                  <a:srgbClr val="0096A7"/>
                </a:solidFill>
                <a:latin typeface="Century Gothic"/>
                <a:cs typeface="Century Gothic"/>
                <a:hlinkClick r:id="rId6"/>
              </a:rPr>
              <a:t>soo</a:t>
            </a:r>
            <a:r>
              <a:rPr sz="1400" b="1" u="heavy" spc="-20" dirty="0">
                <a:solidFill>
                  <a:srgbClr val="0096A7"/>
                </a:solidFill>
                <a:latin typeface="Century Gothic"/>
                <a:cs typeface="Century Gothic"/>
                <a:hlinkClick r:id="rId6"/>
              </a:rPr>
              <a:t>.</a:t>
            </a:r>
            <a:r>
              <a:rPr sz="1400" b="1" u="heavy" dirty="0">
                <a:solidFill>
                  <a:srgbClr val="0096A7"/>
                </a:solidFill>
                <a:latin typeface="Century Gothic"/>
                <a:cs typeface="Century Gothic"/>
                <a:hlinkClick r:id="rId6"/>
              </a:rPr>
              <a:t>ru/</a:t>
            </a:r>
            <a:r>
              <a:rPr sz="1400" b="1" u="heavy" spc="10" dirty="0">
                <a:solidFill>
                  <a:srgbClr val="0096A7"/>
                </a:solidFill>
                <a:latin typeface="Century Gothic"/>
                <a:cs typeface="Century Gothic"/>
                <a:hlinkClick r:id="rId6"/>
              </a:rPr>
              <a:t>M</a:t>
            </a:r>
            <a:r>
              <a:rPr sz="1400" b="1" u="heavy" dirty="0">
                <a:solidFill>
                  <a:srgbClr val="0096A7"/>
                </a:solidFill>
                <a:latin typeface="Century Gothic"/>
                <a:cs typeface="Century Gothic"/>
                <a:hlinkClick r:id="rId6"/>
              </a:rPr>
              <a:t>e</a:t>
            </a:r>
            <a:r>
              <a:rPr sz="1400" b="1" u="heavy" spc="-20" dirty="0">
                <a:solidFill>
                  <a:srgbClr val="0096A7"/>
                </a:solidFill>
                <a:latin typeface="Century Gothic"/>
                <a:cs typeface="Century Gothic"/>
                <a:hlinkClick r:id="rId6"/>
              </a:rPr>
              <a:t>t</a:t>
            </a:r>
            <a:r>
              <a:rPr sz="1400" b="1" u="heavy" dirty="0">
                <a:solidFill>
                  <a:srgbClr val="0096A7"/>
                </a:solidFill>
                <a:latin typeface="Century Gothic"/>
                <a:cs typeface="Century Gothic"/>
                <a:hlinkClick r:id="rId6"/>
              </a:rPr>
              <a:t>odicheskie</a:t>
            </a:r>
            <a:endParaRPr sz="1400" b="1" dirty="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</a:pPr>
            <a:r>
              <a:rPr sz="1400" b="1" u="heavy" dirty="0">
                <a:solidFill>
                  <a:srgbClr val="0096A7"/>
                </a:solidFill>
                <a:latin typeface="Century Gothic"/>
                <a:cs typeface="Century Gothic"/>
                <a:hlinkClick r:id="rId7"/>
              </a:rPr>
              <a:t>_se</a:t>
            </a:r>
            <a:r>
              <a:rPr sz="1400" b="1" u="heavy" spc="-10" dirty="0">
                <a:solidFill>
                  <a:srgbClr val="0096A7"/>
                </a:solidFill>
                <a:latin typeface="Century Gothic"/>
                <a:cs typeface="Century Gothic"/>
                <a:hlinkClick r:id="rId7"/>
              </a:rPr>
              <a:t>m</a:t>
            </a:r>
            <a:r>
              <a:rPr sz="1400" b="1" u="heavy" dirty="0">
                <a:solidFill>
                  <a:srgbClr val="0096A7"/>
                </a:solidFill>
                <a:latin typeface="Century Gothic"/>
                <a:cs typeface="Century Gothic"/>
                <a:hlinkClick r:id="rId7"/>
              </a:rPr>
              <a:t>ina</a:t>
            </a:r>
            <a:r>
              <a:rPr sz="1400" b="1" u="heavy" spc="5" dirty="0">
                <a:solidFill>
                  <a:srgbClr val="0096A7"/>
                </a:solidFill>
                <a:latin typeface="Century Gothic"/>
                <a:cs typeface="Century Gothic"/>
                <a:hlinkClick r:id="rId7"/>
              </a:rPr>
              <a:t>r</a:t>
            </a:r>
            <a:r>
              <a:rPr sz="1400" b="1" u="heavy" dirty="0">
                <a:solidFill>
                  <a:srgbClr val="0096A7"/>
                </a:solidFill>
                <a:latin typeface="Century Gothic"/>
                <a:cs typeface="Century Gothic"/>
                <a:hlinkClick r:id="rId7"/>
              </a:rPr>
              <a:t>i_</a:t>
            </a:r>
            <a:r>
              <a:rPr sz="1400" b="1" u="heavy" spc="-10" dirty="0">
                <a:solidFill>
                  <a:srgbClr val="0096A7"/>
                </a:solidFill>
                <a:latin typeface="Century Gothic"/>
                <a:cs typeface="Century Gothic"/>
                <a:hlinkClick r:id="rId7"/>
              </a:rPr>
              <a:t>0</a:t>
            </a:r>
            <a:r>
              <a:rPr sz="1400" b="1" u="heavy" spc="-15" dirty="0">
                <a:solidFill>
                  <a:srgbClr val="0096A7"/>
                </a:solidFill>
                <a:latin typeface="Century Gothic"/>
                <a:cs typeface="Century Gothic"/>
                <a:hlinkClick r:id="rId7"/>
              </a:rPr>
              <a:t>.</a:t>
            </a:r>
            <a:r>
              <a:rPr sz="1400" b="1" u="heavy" dirty="0">
                <a:solidFill>
                  <a:srgbClr val="0096A7"/>
                </a:solidFill>
                <a:latin typeface="Century Gothic"/>
                <a:cs typeface="Century Gothic"/>
                <a:hlinkClick r:id="rId7"/>
              </a:rPr>
              <a:t>h</a:t>
            </a:r>
            <a:r>
              <a:rPr sz="1400" b="1" u="heavy" spc="-10" dirty="0">
                <a:solidFill>
                  <a:srgbClr val="0096A7"/>
                </a:solidFill>
                <a:latin typeface="Century Gothic"/>
                <a:cs typeface="Century Gothic"/>
                <a:hlinkClick r:id="rId7"/>
              </a:rPr>
              <a:t>t</a:t>
            </a:r>
            <a:r>
              <a:rPr sz="1400" b="1" u="heavy" dirty="0">
                <a:solidFill>
                  <a:srgbClr val="0096A7"/>
                </a:solidFill>
                <a:latin typeface="Century Gothic"/>
                <a:cs typeface="Century Gothic"/>
                <a:hlinkClick r:id="rId7"/>
              </a:rPr>
              <a:t>m</a:t>
            </a:r>
            <a:endParaRPr sz="1400" b="1" dirty="0">
              <a:latin typeface="Century Gothic"/>
              <a:cs typeface="Century Gothic"/>
            </a:endParaRPr>
          </a:p>
        </p:txBody>
      </p:sp>
      <p:pic>
        <p:nvPicPr>
          <p:cNvPr id="10" name="Рисунок 9" descr="https://static.tildacdn.com/tild3934-3965-4163-b436-623436353537/Cross_Cultural_Busin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060397" y="2802139"/>
            <a:ext cx="6036565" cy="19562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6354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23906" y="0"/>
            <a:ext cx="10515600" cy="740833"/>
          </a:xfrm>
          <a:custGeom>
            <a:avLst/>
            <a:gdLst/>
            <a:ahLst/>
            <a:cxnLst/>
            <a:rect l="l" t="t" r="r" b="b"/>
            <a:pathLst>
              <a:path w="9144000" h="555625">
                <a:moveTo>
                  <a:pt x="0" y="555523"/>
                </a:moveTo>
                <a:lnTo>
                  <a:pt x="9144000" y="555523"/>
                </a:lnTo>
                <a:lnTo>
                  <a:pt x="9144000" y="25"/>
                </a:lnTo>
                <a:lnTo>
                  <a:pt x="0" y="25"/>
                </a:lnTo>
                <a:lnTo>
                  <a:pt x="0" y="555523"/>
                </a:lnTo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323706"/>
            <a:r>
              <a:rPr dirty="0" smtClean="0"/>
              <a:t>В</a:t>
            </a:r>
            <a:r>
              <a:rPr lang="ru-RU" dirty="0" smtClean="0"/>
              <a:t>опрос-ответ</a:t>
            </a:r>
            <a:endParaRPr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/>
          </p:nvPr>
        </p:nvGraphicFramePr>
        <p:xfrm>
          <a:off x="1676400" y="708078"/>
          <a:ext cx="10171852" cy="58892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69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49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27595">
                <a:tc>
                  <a:txBody>
                    <a:bodyPr/>
                    <a:lstStyle/>
                    <a:p>
                      <a:pPr marL="589280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Century Gothic"/>
                          <a:cs typeface="Century Gothic"/>
                        </a:rPr>
                        <a:t>Ч</a:t>
                      </a:r>
                      <a:r>
                        <a:rPr sz="1200" b="1" spc="-5" dirty="0">
                          <a:latin typeface="Century Gothic"/>
                          <a:cs typeface="Century Gothic"/>
                        </a:rPr>
                        <a:t>т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о та</a:t>
                      </a:r>
                      <a:r>
                        <a:rPr sz="1200" b="1" spc="-5" dirty="0">
                          <a:latin typeface="Century Gothic"/>
                          <a:cs typeface="Century Gothic"/>
                        </a:rPr>
                        <a:t>к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ое</a:t>
                      </a:r>
                      <a:r>
                        <a:rPr sz="1200" b="1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ФООП</a:t>
                      </a:r>
                      <a:endParaRPr sz="1200" dirty="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96A7"/>
                      </a:solidFill>
                      <a:prstDash val="solid"/>
                    </a:lnL>
                    <a:lnR w="12700">
                      <a:solidFill>
                        <a:srgbClr val="0096A7"/>
                      </a:solidFill>
                      <a:prstDash val="solid"/>
                    </a:lnR>
                    <a:lnT w="12700">
                      <a:solidFill>
                        <a:srgbClr val="0096A7"/>
                      </a:solidFill>
                      <a:prstDash val="solid"/>
                    </a:lnT>
                    <a:lnB w="12700">
                      <a:solidFill>
                        <a:srgbClr val="0096A7"/>
                      </a:solidFill>
                      <a:prstDash val="solid"/>
                    </a:lnB>
                    <a:solidFill>
                      <a:srgbClr val="E7EEF0"/>
                    </a:solidFill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Ф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П</a:t>
                      </a:r>
                      <a:r>
                        <a:rPr sz="12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–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фе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ные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основн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ы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 общеоб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зов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тел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ные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прог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ммы.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49530" marR="165100">
                        <a:lnSpc>
                          <a:spcPct val="100000"/>
                        </a:lnSpc>
                      </a:pPr>
                      <a:r>
                        <a:rPr sz="1200" spc="-15" dirty="0">
                          <a:latin typeface="Century Gothic"/>
                          <a:cs typeface="Century Gothic"/>
                        </a:rPr>
                        <a:t>Т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кие прог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ммы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зр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ли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ля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к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ж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ого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ур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вня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зов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ни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я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: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ача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ного 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щего, основного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щего и сре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него 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щего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96A7"/>
                      </a:solidFill>
                      <a:prstDash val="solid"/>
                    </a:lnL>
                    <a:lnR w="12700">
                      <a:solidFill>
                        <a:srgbClr val="0096A7"/>
                      </a:solidFill>
                      <a:prstDash val="solid"/>
                    </a:lnR>
                    <a:lnT w="12700">
                      <a:solidFill>
                        <a:srgbClr val="0096A7"/>
                      </a:solidFill>
                      <a:prstDash val="solid"/>
                    </a:lnT>
                    <a:lnB w="12700">
                      <a:solidFill>
                        <a:srgbClr val="0096A7"/>
                      </a:solidFill>
                      <a:prstDash val="solid"/>
                    </a:lnB>
                    <a:solidFill>
                      <a:srgbClr val="E7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123"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</a:pPr>
                      <a:r>
                        <a:rPr sz="1200" b="1" spc="5" dirty="0">
                          <a:latin typeface="Century Gothic"/>
                          <a:cs typeface="Century Gothic"/>
                        </a:rPr>
                        <a:t>Ка</a:t>
                      </a:r>
                      <a:r>
                        <a:rPr sz="1200" b="1" spc="-5" dirty="0">
                          <a:latin typeface="Century Gothic"/>
                          <a:cs typeface="Century Gothic"/>
                        </a:rPr>
                        <a:t>к</a:t>
                      </a:r>
                      <a:r>
                        <a:rPr sz="1200" b="1" spc="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я</a:t>
                      </a:r>
                      <a:r>
                        <a:rPr sz="1200" b="1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цель у</a:t>
                      </a:r>
                      <a:r>
                        <a:rPr sz="1200" b="1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внед</a:t>
                      </a:r>
                      <a:r>
                        <a:rPr sz="1200" b="1" spc="5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ения</a:t>
                      </a:r>
                      <a:r>
                        <a:rPr sz="1200" b="1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ФООП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96A7"/>
                      </a:solidFill>
                      <a:prstDash val="solid"/>
                    </a:lnL>
                    <a:lnR w="12700">
                      <a:solidFill>
                        <a:srgbClr val="0096A7"/>
                      </a:solidFill>
                      <a:prstDash val="solid"/>
                    </a:lnR>
                    <a:lnT w="12700">
                      <a:solidFill>
                        <a:srgbClr val="0096A7"/>
                      </a:solidFill>
                      <a:prstDash val="solid"/>
                    </a:lnT>
                    <a:lnB w="12700">
                      <a:solidFill>
                        <a:srgbClr val="0096A7"/>
                      </a:solidFill>
                      <a:prstDash val="solid"/>
                    </a:lnB>
                    <a:solidFill>
                      <a:srgbClr val="CADDE0"/>
                    </a:solidFill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Созд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ние 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ино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г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 об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зов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тел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ного простр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с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тва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во в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с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ей 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с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не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96A7"/>
                      </a:solidFill>
                      <a:prstDash val="solid"/>
                    </a:lnL>
                    <a:lnR w="12700">
                      <a:solidFill>
                        <a:srgbClr val="0096A7"/>
                      </a:solidFill>
                      <a:prstDash val="solid"/>
                    </a:lnR>
                    <a:lnT w="12700">
                      <a:solidFill>
                        <a:srgbClr val="0096A7"/>
                      </a:solidFill>
                      <a:prstDash val="solid"/>
                    </a:lnT>
                    <a:lnB w="12700">
                      <a:solidFill>
                        <a:srgbClr val="0096A7"/>
                      </a:solidFill>
                      <a:prstDash val="solid"/>
                    </a:lnB>
                    <a:solidFill>
                      <a:srgbClr val="CADD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33012">
                <a:tc>
                  <a:txBody>
                    <a:bodyPr/>
                    <a:lstStyle/>
                    <a:p>
                      <a:pPr marL="514984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Century Gothic"/>
                          <a:cs typeface="Century Gothic"/>
                        </a:rPr>
                        <a:t>Ч</a:t>
                      </a:r>
                      <a:r>
                        <a:rPr sz="1200" b="1" spc="-5" dirty="0">
                          <a:latin typeface="Century Gothic"/>
                          <a:cs typeface="Century Gothic"/>
                        </a:rPr>
                        <a:t>т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о входит</a:t>
                      </a:r>
                      <a:r>
                        <a:rPr sz="1200" b="1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в ФООП</a:t>
                      </a:r>
                      <a:endParaRPr sz="1200" dirty="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96A7"/>
                      </a:solidFill>
                      <a:prstDash val="solid"/>
                    </a:lnL>
                    <a:lnR w="12700">
                      <a:solidFill>
                        <a:srgbClr val="0096A7"/>
                      </a:solidFill>
                      <a:prstDash val="solid"/>
                    </a:lnR>
                    <a:lnT w="12700">
                      <a:solidFill>
                        <a:srgbClr val="0096A7"/>
                      </a:solidFill>
                      <a:prstDash val="solid"/>
                    </a:lnT>
                    <a:lnB w="12700">
                      <a:solidFill>
                        <a:srgbClr val="0096A7"/>
                      </a:solidFill>
                      <a:prstDash val="solid"/>
                    </a:lnB>
                    <a:solidFill>
                      <a:srgbClr val="E7EEF0"/>
                    </a:solidFill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entury Gothic"/>
                          <a:cs typeface="Century Gothic"/>
                        </a:rPr>
                        <a:t>У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ч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ебн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-мето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ч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еск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я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окумент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ци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я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: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140970" indent="-91440">
                        <a:lnSpc>
                          <a:spcPct val="100000"/>
                        </a:lnSpc>
                        <a:buSzPct val="111111"/>
                        <a:buFont typeface="Symbol"/>
                        <a:buChar char=""/>
                        <a:tabLst>
                          <a:tab pos="141605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фе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ные</a:t>
                      </a:r>
                      <a:r>
                        <a:rPr sz="12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у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ч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ебн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ы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 пл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ны;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140970" indent="-91440">
                        <a:lnSpc>
                          <a:spcPct val="100000"/>
                        </a:lnSpc>
                        <a:buSzPct val="111111"/>
                        <a:buFont typeface="Symbol"/>
                        <a:buChar char=""/>
                        <a:tabLst>
                          <a:tab pos="141605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фе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ный п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 внеу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ч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ной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я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тел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но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с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ти;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140970" indent="-91440">
                        <a:lnSpc>
                          <a:spcPct val="100000"/>
                        </a:lnSpc>
                        <a:buSzPct val="111111"/>
                        <a:buFont typeface="Symbol"/>
                        <a:buChar char=""/>
                        <a:tabLst>
                          <a:tab pos="141605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фе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ный к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лен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рн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ы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й у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ч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ебн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ы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й гр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ф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к;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140970" indent="-91440">
                        <a:lnSpc>
                          <a:spcPct val="100000"/>
                        </a:lnSpc>
                        <a:buSzPct val="111111"/>
                        <a:buFont typeface="Symbol"/>
                        <a:buChar char=""/>
                        <a:tabLst>
                          <a:tab pos="141605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фе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ный к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лен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рн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ы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й п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воспит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тел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ной 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ы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;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140970" indent="-91440">
                        <a:lnSpc>
                          <a:spcPct val="100000"/>
                        </a:lnSpc>
                        <a:buSzPct val="111111"/>
                        <a:buFont typeface="Symbol"/>
                        <a:buChar char=""/>
                        <a:tabLst>
                          <a:tab pos="141605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фе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ная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оча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я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прог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мма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воспит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ни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я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;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140970" indent="-91440">
                        <a:lnSpc>
                          <a:spcPct val="100000"/>
                        </a:lnSpc>
                        <a:buSzPct val="111111"/>
                        <a:buFont typeface="Symbol"/>
                        <a:buChar char=""/>
                        <a:tabLst>
                          <a:tab pos="141605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фе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ные</a:t>
                      </a:r>
                      <a:r>
                        <a:rPr sz="12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оч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ие прог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ммы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у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ч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ебн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ы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х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пре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метов;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140970" indent="-91440">
                        <a:lnSpc>
                          <a:spcPct val="100000"/>
                        </a:lnSpc>
                        <a:buSzPct val="111111"/>
                        <a:buFont typeface="Symbol"/>
                        <a:buChar char=""/>
                        <a:tabLst>
                          <a:tab pos="141605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п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ро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г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мма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фор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м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ро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в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я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У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У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;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140970" indent="-91440">
                        <a:lnSpc>
                          <a:spcPct val="100000"/>
                        </a:lnSpc>
                        <a:buSzPct val="111111"/>
                        <a:buFont typeface="Symbol"/>
                        <a:buChar char=""/>
                        <a:tabLst>
                          <a:tab pos="141605" algn="l"/>
                        </a:tabLst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прог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мма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ко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рекци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нной</a:t>
                      </a:r>
                      <a:r>
                        <a:rPr sz="1200" spc="-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ты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96A7"/>
                      </a:solidFill>
                      <a:prstDash val="solid"/>
                    </a:lnL>
                    <a:lnR w="12700">
                      <a:solidFill>
                        <a:srgbClr val="0096A7"/>
                      </a:solidFill>
                      <a:prstDash val="solid"/>
                    </a:lnR>
                    <a:lnT w="12700">
                      <a:solidFill>
                        <a:srgbClr val="0096A7"/>
                      </a:solidFill>
                      <a:prstDash val="solid"/>
                    </a:lnT>
                    <a:lnB w="12700">
                      <a:solidFill>
                        <a:srgbClr val="0096A7"/>
                      </a:solidFill>
                      <a:prstDash val="solid"/>
                    </a:lnB>
                    <a:solidFill>
                      <a:srgbClr val="E7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80475">
                <a:tc>
                  <a:txBody>
                    <a:bodyPr/>
                    <a:lstStyle/>
                    <a:p>
                      <a:pPr marL="924560" marR="75565" indent="-843280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Century Gothic"/>
                          <a:cs typeface="Century Gothic"/>
                        </a:rPr>
                        <a:t>Ч</a:t>
                      </a:r>
                      <a:r>
                        <a:rPr sz="1200" b="1" spc="-5" dirty="0">
                          <a:latin typeface="Century Gothic"/>
                          <a:cs typeface="Century Gothic"/>
                        </a:rPr>
                        <a:t>т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о б</a:t>
                      </a:r>
                      <a:r>
                        <a:rPr sz="1200" b="1" spc="5" dirty="0">
                          <a:latin typeface="Century Gothic"/>
                          <a:cs typeface="Century Gothic"/>
                        </a:rPr>
                        <a:t>у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дет обяз</a:t>
                      </a:r>
                      <a:r>
                        <a:rPr sz="1200" b="1" spc="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тел</a:t>
                      </a:r>
                      <a:r>
                        <a:rPr sz="1200" b="1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ным</a:t>
                      </a:r>
                      <a:r>
                        <a:rPr sz="1200" b="1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для всех ш</a:t>
                      </a:r>
                      <a:r>
                        <a:rPr sz="1200" b="1" spc="-5" dirty="0">
                          <a:latin typeface="Century Gothic"/>
                          <a:cs typeface="Century Gothic"/>
                        </a:rPr>
                        <a:t>к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ол</a:t>
                      </a:r>
                      <a:endParaRPr sz="1200" dirty="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96A7"/>
                      </a:solidFill>
                      <a:prstDash val="solid"/>
                    </a:lnL>
                    <a:lnR w="12700">
                      <a:solidFill>
                        <a:srgbClr val="0096A7"/>
                      </a:solidFill>
                      <a:prstDash val="solid"/>
                    </a:lnR>
                    <a:lnT w="12700">
                      <a:solidFill>
                        <a:srgbClr val="0096A7"/>
                      </a:solidFill>
                      <a:prstDash val="solid"/>
                    </a:lnT>
                    <a:lnB w="12700">
                      <a:solidFill>
                        <a:srgbClr val="0096A7"/>
                      </a:solidFill>
                      <a:prstDash val="solid"/>
                    </a:lnB>
                    <a:solidFill>
                      <a:srgbClr val="CADDE0"/>
                    </a:solidFill>
                  </a:tcPr>
                </a:tc>
                <a:tc>
                  <a:txBody>
                    <a:bodyPr/>
                    <a:lstStyle/>
                    <a:p>
                      <a:pPr marL="49530" marR="20193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бя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з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тел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ными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для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пр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менения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ст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нут</a:t>
                      </a:r>
                      <a:r>
                        <a:rPr sz="1200" spc="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фе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ные 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оч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ие прог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ммы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по пре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мет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м г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у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манита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ного цик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: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«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усский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я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з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ы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к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»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, 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«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Литер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ту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ное</a:t>
                      </a:r>
                      <a:r>
                        <a:rPr sz="1200" spc="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ч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тение»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и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«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Окружающ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й ми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» в н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ача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ных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кл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сс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х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и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«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усский</a:t>
                      </a:r>
                      <a:r>
                        <a:rPr sz="12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я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з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ы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к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»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,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49530" marR="104775">
                        <a:lnSpc>
                          <a:spcPct val="100000"/>
                        </a:lnSpc>
                      </a:pPr>
                      <a:r>
                        <a:rPr sz="1200" spc="-15" dirty="0">
                          <a:latin typeface="Century Gothic"/>
                          <a:cs typeface="Century Gothic"/>
                        </a:rPr>
                        <a:t>«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Литер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ту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ра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»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,</a:t>
                      </a:r>
                      <a:r>
                        <a:rPr sz="1200" spc="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«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сто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я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»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,</a:t>
                      </a:r>
                      <a:r>
                        <a:rPr sz="1200" spc="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«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ще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с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твознание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»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,</a:t>
                      </a:r>
                      <a:r>
                        <a:rPr sz="1200" spc="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«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Геог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ф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ия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»</a:t>
                      </a:r>
                      <a:r>
                        <a:rPr sz="1200" spc="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и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«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Основы</a:t>
                      </a:r>
                      <a:r>
                        <a:rPr sz="12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безопасно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с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ти</a:t>
                      </a:r>
                      <a:r>
                        <a:rPr sz="1200" spc="-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жизне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я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тел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но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с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ти»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ля основного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общего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и 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с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ре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него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щего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зов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ни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я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.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49530" marR="486409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бя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з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тел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ной к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в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ы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полнению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ст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нет и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фе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ная</a:t>
                      </a:r>
                      <a:r>
                        <a:rPr sz="12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оча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я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пр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г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мма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воспит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ни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я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, и фе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ный к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лен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рн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ы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й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п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воспит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тел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ной 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ты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96A7"/>
                      </a:solidFill>
                      <a:prstDash val="solid"/>
                    </a:lnL>
                    <a:lnR w="12700">
                      <a:solidFill>
                        <a:srgbClr val="0096A7"/>
                      </a:solidFill>
                      <a:prstDash val="solid"/>
                    </a:lnR>
                    <a:lnT w="12700">
                      <a:solidFill>
                        <a:srgbClr val="0096A7"/>
                      </a:solidFill>
                      <a:prstDash val="solid"/>
                    </a:lnT>
                    <a:lnB w="12700">
                      <a:solidFill>
                        <a:srgbClr val="0096A7"/>
                      </a:solidFill>
                      <a:prstDash val="solid"/>
                    </a:lnB>
                    <a:solidFill>
                      <a:srgbClr val="CADD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11764">
                <a:tc>
                  <a:txBody>
                    <a:bodyPr/>
                    <a:lstStyle/>
                    <a:p>
                      <a:pPr marL="259715">
                        <a:lnSpc>
                          <a:spcPct val="100000"/>
                        </a:lnSpc>
                      </a:pPr>
                      <a:r>
                        <a:rPr sz="1200" b="1" spc="5" dirty="0">
                          <a:latin typeface="Century Gothic"/>
                          <a:cs typeface="Century Gothic"/>
                        </a:rPr>
                        <a:t>Ка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к</a:t>
                      </a:r>
                      <a:r>
                        <a:rPr sz="1200" b="1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b="1" spc="5" dirty="0">
                          <a:latin typeface="Century Gothic"/>
                          <a:cs typeface="Century Gothic"/>
                        </a:rPr>
                        <a:t>у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b="1" spc="5" dirty="0">
                          <a:latin typeface="Century Gothic"/>
                          <a:cs typeface="Century Gothic"/>
                        </a:rPr>
                        <a:t>у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т применять</a:t>
                      </a:r>
                      <a:r>
                        <a:rPr sz="1200" b="1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ФООП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96A7"/>
                      </a:solidFill>
                      <a:prstDash val="solid"/>
                    </a:lnL>
                    <a:lnR w="12700">
                      <a:solidFill>
                        <a:srgbClr val="0096A7"/>
                      </a:solidFill>
                      <a:prstDash val="solid"/>
                    </a:lnR>
                    <a:lnT w="12700">
                      <a:solidFill>
                        <a:srgbClr val="0096A7"/>
                      </a:solidFill>
                      <a:prstDash val="solid"/>
                    </a:lnT>
                    <a:lnB w="12700">
                      <a:solidFill>
                        <a:srgbClr val="0096A7"/>
                      </a:solidFill>
                      <a:prstDash val="solid"/>
                    </a:lnB>
                    <a:solidFill>
                      <a:srgbClr val="E7EEF0"/>
                    </a:solidFill>
                  </a:tcPr>
                </a:tc>
                <a:tc>
                  <a:txBody>
                    <a:bodyPr/>
                    <a:lstStyle/>
                    <a:p>
                      <a:pPr marL="49530" marR="38163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Школы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смог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у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 непо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с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ре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ственно примен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я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ть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Ф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ОП</a:t>
                      </a:r>
                      <a:r>
                        <a:rPr sz="1200" spc="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или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отдел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ные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компоненты</a:t>
                      </a:r>
                      <a:r>
                        <a:rPr sz="1200" spc="-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Ф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П</a:t>
                      </a:r>
                      <a:r>
                        <a:rPr sz="1200" spc="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без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сост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вления со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ственных 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оч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их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прог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мм.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При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этом школы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сох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няют пр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во 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зр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тки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со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ственных 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зов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тел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ных прог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мм,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но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их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со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ержание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и п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нир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у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ем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ы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резул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ты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лжны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ы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ть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не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ниже,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чем в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Ф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П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96A7"/>
                      </a:solidFill>
                      <a:prstDash val="solid"/>
                    </a:lnL>
                    <a:lnR w="12700">
                      <a:solidFill>
                        <a:srgbClr val="0096A7"/>
                      </a:solidFill>
                      <a:prstDash val="solid"/>
                    </a:lnR>
                    <a:lnT w="12700">
                      <a:solidFill>
                        <a:srgbClr val="0096A7"/>
                      </a:solidFill>
                      <a:prstDash val="solid"/>
                    </a:lnT>
                    <a:lnB w="12700">
                      <a:solidFill>
                        <a:srgbClr val="0096A7"/>
                      </a:solidFill>
                      <a:prstDash val="solid"/>
                    </a:lnB>
                    <a:solidFill>
                      <a:srgbClr val="E7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7612">
                <a:tc>
                  <a:txBody>
                    <a:bodyPr/>
                    <a:lstStyle/>
                    <a:p>
                      <a:pPr marL="749300" marR="323215" indent="-421005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Century Gothic"/>
                          <a:cs typeface="Century Gothic"/>
                        </a:rPr>
                        <a:t>Ч</a:t>
                      </a:r>
                      <a:r>
                        <a:rPr sz="1200" b="1" spc="-5" dirty="0">
                          <a:latin typeface="Century Gothic"/>
                          <a:cs typeface="Century Gothic"/>
                        </a:rPr>
                        <a:t>т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о б</a:t>
                      </a:r>
                      <a:r>
                        <a:rPr sz="1200" b="1" spc="5" dirty="0">
                          <a:latin typeface="Century Gothic"/>
                          <a:cs typeface="Century Gothic"/>
                        </a:rPr>
                        <a:t>у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дет с </a:t>
                      </a:r>
                      <a:r>
                        <a:rPr sz="1200" b="1" spc="5" dirty="0">
                          <a:latin typeface="Century Gothic"/>
                          <a:cs typeface="Century Gothic"/>
                        </a:rPr>
                        <a:t>у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гл</a:t>
                      </a:r>
                      <a:r>
                        <a:rPr sz="1200" b="1" spc="5" dirty="0">
                          <a:latin typeface="Century Gothic"/>
                          <a:cs typeface="Century Gothic"/>
                        </a:rPr>
                        <a:t>у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бленным об</a:t>
                      </a:r>
                      <a:r>
                        <a:rPr sz="1200" b="1" spc="5" dirty="0">
                          <a:latin typeface="Century Gothic"/>
                          <a:cs typeface="Century Gothic"/>
                        </a:rPr>
                        <a:t>у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чением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96A7"/>
                      </a:solidFill>
                      <a:prstDash val="solid"/>
                    </a:lnL>
                    <a:lnR w="12700">
                      <a:solidFill>
                        <a:srgbClr val="0096A7"/>
                      </a:solidFill>
                      <a:prstDash val="solid"/>
                    </a:lnR>
                    <a:lnT w="12700">
                      <a:solidFill>
                        <a:srgbClr val="0096A7"/>
                      </a:solidFill>
                      <a:prstDash val="solid"/>
                    </a:lnT>
                    <a:lnB w="12700">
                      <a:solidFill>
                        <a:srgbClr val="0096A7"/>
                      </a:solidFill>
                      <a:prstDash val="solid"/>
                    </a:lnB>
                    <a:solidFill>
                      <a:srgbClr val="CADDE0"/>
                    </a:solidFill>
                  </a:tcPr>
                </a:tc>
                <a:tc>
                  <a:txBody>
                    <a:bodyPr/>
                    <a:lstStyle/>
                    <a:p>
                      <a:pPr marL="49530" marR="13906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Школы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впр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ве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перер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спре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елить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ча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сы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в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фе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ных</a:t>
                      </a:r>
                      <a:r>
                        <a:rPr sz="12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у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ч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ебн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ы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х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п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нах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на изу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ч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ение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у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ч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ебн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ы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х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пре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метов,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по котор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ы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м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не пр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во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ит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с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я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Г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200" spc="-5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,</a:t>
                      </a:r>
                      <a:r>
                        <a:rPr sz="1200" spc="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в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пол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зу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изу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ч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ения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иных у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ч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ебн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ы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х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пре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метов, в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том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ч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исле на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г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низ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цию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их у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г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лу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ленного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изу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ч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ения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96A7"/>
                      </a:solidFill>
                      <a:prstDash val="solid"/>
                    </a:lnL>
                    <a:lnR w="12700">
                      <a:solidFill>
                        <a:srgbClr val="0096A7"/>
                      </a:solidFill>
                      <a:prstDash val="solid"/>
                    </a:lnR>
                    <a:lnT w="12700">
                      <a:solidFill>
                        <a:srgbClr val="0096A7"/>
                      </a:solidFill>
                      <a:prstDash val="solid"/>
                    </a:lnT>
                    <a:lnB w="12700">
                      <a:solidFill>
                        <a:srgbClr val="0096A7"/>
                      </a:solidFill>
                      <a:prstDash val="solid"/>
                    </a:lnB>
                    <a:solidFill>
                      <a:srgbClr val="CADD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3360">
                <a:tc>
                  <a:txBody>
                    <a:bodyPr/>
                    <a:lstStyle/>
                    <a:p>
                      <a:pPr marL="114935">
                        <a:lnSpc>
                          <a:spcPct val="100000"/>
                        </a:lnSpc>
                      </a:pPr>
                      <a:r>
                        <a:rPr sz="1200" b="1" spc="5" dirty="0">
                          <a:latin typeface="Century Gothic"/>
                          <a:cs typeface="Century Gothic"/>
                        </a:rPr>
                        <a:t>К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огда</a:t>
                      </a:r>
                      <a:r>
                        <a:rPr sz="1200" b="1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ш</a:t>
                      </a:r>
                      <a:r>
                        <a:rPr sz="1200" b="1" spc="-5" dirty="0">
                          <a:latin typeface="Century Gothic"/>
                          <a:cs typeface="Century Gothic"/>
                        </a:rPr>
                        <a:t>к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олы</a:t>
                      </a:r>
                      <a:r>
                        <a:rPr sz="1200" b="1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пе</a:t>
                      </a:r>
                      <a:r>
                        <a:rPr sz="1200" b="1" spc="5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ейд</a:t>
                      </a:r>
                      <a:r>
                        <a:rPr sz="1200" b="1" spc="5" dirty="0">
                          <a:latin typeface="Century Gothic"/>
                          <a:cs typeface="Century Gothic"/>
                        </a:rPr>
                        <a:t>у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т</a:t>
                      </a:r>
                      <a:r>
                        <a:rPr sz="1200" b="1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на</a:t>
                      </a:r>
                      <a:r>
                        <a:rPr sz="1200" b="1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="1" dirty="0">
                          <a:latin typeface="Century Gothic"/>
                          <a:cs typeface="Century Gothic"/>
                        </a:rPr>
                        <a:t>ФООП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96A7"/>
                      </a:solidFill>
                      <a:prstDash val="solid"/>
                    </a:lnL>
                    <a:lnR w="12700">
                      <a:solidFill>
                        <a:srgbClr val="0096A7"/>
                      </a:solidFill>
                      <a:prstDash val="solid"/>
                    </a:lnR>
                    <a:lnT w="12700">
                      <a:solidFill>
                        <a:srgbClr val="0096A7"/>
                      </a:solidFill>
                      <a:prstDash val="solid"/>
                    </a:lnT>
                    <a:lnB w="12700">
                      <a:solidFill>
                        <a:srgbClr val="0096A7"/>
                      </a:solidFill>
                      <a:prstDash val="solid"/>
                    </a:lnB>
                    <a:solidFill>
                      <a:srgbClr val="E7EEF0"/>
                    </a:solidFill>
                  </a:tcPr>
                </a:tc>
                <a:tc>
                  <a:txBody>
                    <a:bodyPr/>
                    <a:lstStyle/>
                    <a:p>
                      <a:pPr marL="49530" marR="13716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П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ереход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школ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на Ф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ОП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з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п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л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нир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в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н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к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1 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с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ент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я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я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2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023 го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. Школы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олжны при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в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ести</a:t>
                      </a:r>
                      <a:r>
                        <a:rPr sz="12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П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в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со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тветств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 с Ф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ОП</a:t>
                      </a:r>
                      <a:r>
                        <a:rPr sz="1200" spc="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о 1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 с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ент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я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я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2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023 го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а</a:t>
                      </a:r>
                    </a:p>
                  </a:txBody>
                  <a:tcPr marL="0" marR="0" marT="0" marB="0">
                    <a:lnL w="12700">
                      <a:solidFill>
                        <a:srgbClr val="0096A7"/>
                      </a:solidFill>
                      <a:prstDash val="solid"/>
                    </a:lnL>
                    <a:lnR w="12700">
                      <a:solidFill>
                        <a:srgbClr val="0096A7"/>
                      </a:solidFill>
                      <a:prstDash val="solid"/>
                    </a:lnR>
                    <a:lnT w="12700">
                      <a:solidFill>
                        <a:srgbClr val="0096A7"/>
                      </a:solidFill>
                      <a:prstDash val="solid"/>
                    </a:lnT>
                    <a:lnB w="12700">
                      <a:solidFill>
                        <a:srgbClr val="0096A7"/>
                      </a:solidFill>
                      <a:prstDash val="solid"/>
                    </a:lnB>
                    <a:solidFill>
                      <a:srgbClr val="E7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5" name="Рисунок 4" descr="https://static.tildacdn.com/tild3934-3965-4163-b436-623436353537/Cross_Cultural_Busi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590801" y="2590799"/>
            <a:ext cx="6858000" cy="16764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185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2192000" cy="740833"/>
          </a:xfrm>
          <a:custGeom>
            <a:avLst/>
            <a:gdLst/>
            <a:ahLst/>
            <a:cxnLst/>
            <a:rect l="l" t="t" r="r" b="b"/>
            <a:pathLst>
              <a:path w="9144000" h="555625">
                <a:moveTo>
                  <a:pt x="0" y="555523"/>
                </a:moveTo>
                <a:lnTo>
                  <a:pt x="9144000" y="555523"/>
                </a:lnTo>
                <a:lnTo>
                  <a:pt x="9144000" y="25"/>
                </a:lnTo>
                <a:lnTo>
                  <a:pt x="0" y="25"/>
                </a:lnTo>
                <a:lnTo>
                  <a:pt x="0" y="555523"/>
                </a:lnTo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0655"/>
            <a:r>
              <a:rPr dirty="0"/>
              <a:t>Информационная под</a:t>
            </a:r>
            <a:r>
              <a:rPr spc="-13" dirty="0"/>
              <a:t>д</a:t>
            </a:r>
            <a:r>
              <a:rPr dirty="0"/>
              <a:t>ержка</a:t>
            </a:r>
          </a:p>
        </p:txBody>
      </p:sp>
      <p:sp>
        <p:nvSpPr>
          <p:cNvPr id="4" name="object 4"/>
          <p:cNvSpPr/>
          <p:nvPr/>
        </p:nvSpPr>
        <p:spPr>
          <a:xfrm>
            <a:off x="335364" y="1700785"/>
            <a:ext cx="4170680" cy="10974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4943855" y="923883"/>
            <a:ext cx="2651252" cy="26512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8208264" y="1666291"/>
            <a:ext cx="3104217" cy="11663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07431" y="3332920"/>
            <a:ext cx="3210560" cy="32105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4665640" y="3332920"/>
            <a:ext cx="3210560" cy="32105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8317146" y="3332920"/>
            <a:ext cx="3210559" cy="32105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04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ttps://static.tildacdn.com/tild3934-3965-4163-b436-623436353537/Cross_Cultural_Busi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244436" y="2251364"/>
            <a:ext cx="6857999" cy="235527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bject 4"/>
          <p:cNvSpPr txBox="1"/>
          <p:nvPr/>
        </p:nvSpPr>
        <p:spPr>
          <a:xfrm>
            <a:off x="3048000" y="381000"/>
            <a:ext cx="8763000" cy="738664"/>
          </a:xfrm>
          <a:prstGeom prst="rect">
            <a:avLst/>
          </a:prstGeom>
          <a:solidFill>
            <a:srgbClr val="003366"/>
          </a:solidFill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С 1</a:t>
            </a:r>
            <a:r>
              <a:rPr sz="24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сентября</a:t>
            </a:r>
            <a:r>
              <a:rPr sz="24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2023</a:t>
            </a:r>
            <a:r>
              <a:rPr sz="2400" b="1" spc="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года</a:t>
            </a:r>
            <a:r>
              <a:rPr sz="24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общеобразовательные</a:t>
            </a:r>
            <a:endParaRPr sz="2400" dirty="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</a:pP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организаци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и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обязан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ы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ра</a:t>
            </a:r>
            <a:r>
              <a:rPr sz="2400" b="1" spc="-15" dirty="0">
                <a:solidFill>
                  <a:srgbClr val="FFFFFF"/>
                </a:solidFill>
                <a:latin typeface="Century Gothic"/>
                <a:cs typeface="Century Gothic"/>
              </a:rPr>
              <a:t>б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отат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ь</a:t>
            </a:r>
            <a:r>
              <a:rPr sz="24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п</a:t>
            </a:r>
            <a:r>
              <a:rPr sz="2400" b="1" dirty="0">
                <a:solidFill>
                  <a:srgbClr val="FFFFFF"/>
                </a:solidFill>
                <a:latin typeface="Century Gothic"/>
                <a:cs typeface="Century Gothic"/>
              </a:rPr>
              <a:t>о</a:t>
            </a:r>
            <a:r>
              <a:rPr sz="2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ФООП</a:t>
            </a: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12" name="object 7"/>
          <p:cNvSpPr/>
          <p:nvPr/>
        </p:nvSpPr>
        <p:spPr>
          <a:xfrm>
            <a:off x="2971800" y="4724400"/>
            <a:ext cx="914400" cy="7961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5"/>
          <p:cNvSpPr txBox="1"/>
          <p:nvPr/>
        </p:nvSpPr>
        <p:spPr>
          <a:xfrm>
            <a:off x="4114800" y="1524000"/>
            <a:ext cx="7924800" cy="41857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600" i="1" spc="-10" dirty="0" smtClean="0">
                <a:solidFill>
                  <a:srgbClr val="002060"/>
                </a:solidFill>
                <a:latin typeface="Arial"/>
                <a:cs typeface="Arial"/>
              </a:rPr>
              <a:t>Приказ Министерства просвещения Российской Федерации от 31 мая 2021 г.№286 «Об утверждении федерального государственного образовательного стандарта начального общего образования» Зарегистрирован в Минюсте РФ 5 июля 2021г. №64100</a:t>
            </a:r>
          </a:p>
          <a:p>
            <a:pPr marL="2984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sz="1600" i="1" spc="-1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lang="ru-RU" sz="1600" i="1" spc="-10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298450" lvl="0" indent="-285750">
              <a:buFont typeface="Arial" panose="020B0604020202020204" pitchFamily="34" charset="0"/>
              <a:buChar char="•"/>
            </a:pPr>
            <a:r>
              <a:rPr lang="ru-RU" sz="1600" i="1" spc="-10" dirty="0" smtClean="0">
                <a:solidFill>
                  <a:srgbClr val="002060"/>
                </a:solidFill>
                <a:latin typeface="Arial"/>
                <a:cs typeface="Arial"/>
              </a:rPr>
              <a:t>Приказ Министерства просвещения Российской Федерации от 18 июля 2022 г.№569 «О внесении изменений в федеральный государственный образовательный стандарт начального общего образования, утверждённый приказом Министерства просвещения Российской Федерации от 31 мая 2021 . №286»</a:t>
            </a:r>
            <a:r>
              <a:rPr lang="ru-RU" sz="1600" i="1" spc="-10" dirty="0">
                <a:solidFill>
                  <a:srgbClr val="002060"/>
                </a:solidFill>
                <a:latin typeface="Arial"/>
                <a:cs typeface="Arial"/>
              </a:rPr>
              <a:t> Зарегистрирован в Минюсте РФ </a:t>
            </a:r>
            <a:r>
              <a:rPr lang="ru-RU" sz="1600" i="1" spc="-10" dirty="0" smtClean="0">
                <a:solidFill>
                  <a:srgbClr val="002060"/>
                </a:solidFill>
                <a:latin typeface="Arial"/>
                <a:cs typeface="Arial"/>
              </a:rPr>
              <a:t>17 августа 2022г</a:t>
            </a:r>
            <a:r>
              <a:rPr lang="ru-RU" sz="1600" i="1" spc="-10" dirty="0">
                <a:solidFill>
                  <a:srgbClr val="002060"/>
                </a:solidFill>
                <a:latin typeface="Arial"/>
                <a:cs typeface="Arial"/>
              </a:rPr>
              <a:t>. №</a:t>
            </a:r>
            <a:r>
              <a:rPr lang="ru-RU" sz="1600" i="1" spc="-10" dirty="0" smtClean="0">
                <a:solidFill>
                  <a:srgbClr val="002060"/>
                </a:solidFill>
                <a:latin typeface="Arial"/>
                <a:cs typeface="Arial"/>
              </a:rPr>
              <a:t>69676</a:t>
            </a:r>
          </a:p>
          <a:p>
            <a:pPr marL="298450" lvl="0" indent="-285750">
              <a:buFont typeface="Arial" panose="020B0604020202020204" pitchFamily="34" charset="0"/>
              <a:buChar char="•"/>
            </a:pPr>
            <a:endParaRPr lang="ru-RU" sz="1600" i="1" spc="-1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2700" lvl="0"/>
            <a:endParaRPr lang="ru-RU" sz="1600" i="1" spc="-1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98450" lvl="0" indent="-285750">
              <a:buFont typeface="Arial" panose="020B0604020202020204" pitchFamily="34" charset="0"/>
              <a:buChar char="•"/>
            </a:pPr>
            <a:r>
              <a:rPr lang="ru-RU" sz="1600" i="1" spc="-10" dirty="0">
                <a:solidFill>
                  <a:srgbClr val="002060"/>
                </a:solidFill>
                <a:latin typeface="Arial"/>
                <a:cs typeface="Arial"/>
              </a:rPr>
              <a:t>П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ри</a:t>
            </a:r>
            <a:r>
              <a:rPr lang="ru-RU" sz="1600" i="1" spc="-15" dirty="0">
                <a:solidFill>
                  <a:srgbClr val="002060"/>
                </a:solidFill>
                <a:latin typeface="Arial"/>
                <a:cs typeface="Arial"/>
              </a:rPr>
              <a:t>к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аз </a:t>
            </a:r>
            <a:r>
              <a:rPr lang="ru-RU" sz="1600" i="1" spc="-1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sz="1600" i="1" spc="-5" dirty="0">
                <a:solidFill>
                  <a:srgbClr val="002060"/>
                </a:solidFill>
                <a:latin typeface="Arial"/>
                <a:cs typeface="Arial"/>
              </a:rPr>
              <a:t>М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инис</a:t>
            </a:r>
            <a:r>
              <a:rPr lang="ru-RU" sz="1600" i="1" spc="-20" dirty="0">
                <a:solidFill>
                  <a:srgbClr val="002060"/>
                </a:solidFill>
                <a:latin typeface="Arial"/>
                <a:cs typeface="Arial"/>
              </a:rPr>
              <a:t>т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ерст</a:t>
            </a:r>
            <a:r>
              <a:rPr lang="ru-RU" sz="1600" i="1" spc="-10" dirty="0">
                <a:solidFill>
                  <a:srgbClr val="002060"/>
                </a:solidFill>
                <a:latin typeface="Arial"/>
                <a:cs typeface="Arial"/>
              </a:rPr>
              <a:t>в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а </a:t>
            </a:r>
            <a:r>
              <a:rPr lang="ru-RU" sz="1600" i="1" spc="-1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прос</a:t>
            </a:r>
            <a:r>
              <a:rPr lang="ru-RU" sz="1600" i="1" spc="-15" dirty="0">
                <a:solidFill>
                  <a:srgbClr val="002060"/>
                </a:solidFill>
                <a:latin typeface="Arial"/>
                <a:cs typeface="Arial"/>
              </a:rPr>
              <a:t>в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е</a:t>
            </a:r>
            <a:r>
              <a:rPr lang="ru-RU" sz="1600" i="1" spc="-15" dirty="0">
                <a:solidFill>
                  <a:srgbClr val="002060"/>
                </a:solidFill>
                <a:latin typeface="Arial"/>
                <a:cs typeface="Arial"/>
              </a:rPr>
              <a:t>щ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ения </a:t>
            </a:r>
            <a:r>
              <a:rPr lang="ru-RU" sz="1600" i="1" spc="-1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Ро</a:t>
            </a:r>
            <a:r>
              <a:rPr lang="ru-RU" sz="1600" i="1" spc="-15" dirty="0">
                <a:solidFill>
                  <a:srgbClr val="002060"/>
                </a:solidFill>
                <a:latin typeface="Arial"/>
                <a:cs typeface="Arial"/>
              </a:rPr>
              <a:t>с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с</a:t>
            </a:r>
            <a:r>
              <a:rPr lang="ru-RU" sz="1600" i="1" spc="-10" dirty="0">
                <a:solidFill>
                  <a:srgbClr val="002060"/>
                </a:solidFill>
                <a:latin typeface="Arial"/>
                <a:cs typeface="Arial"/>
              </a:rPr>
              <a:t>и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йс</a:t>
            </a:r>
            <a:r>
              <a:rPr lang="ru-RU" sz="1600" i="1" spc="-15" dirty="0">
                <a:solidFill>
                  <a:srgbClr val="002060"/>
                </a:solidFill>
                <a:latin typeface="Arial"/>
                <a:cs typeface="Arial"/>
              </a:rPr>
              <a:t>к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ой </a:t>
            </a:r>
            <a:r>
              <a:rPr lang="ru-RU" sz="1600" i="1" spc="-1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sz="1600" i="1" spc="-10" dirty="0">
                <a:solidFill>
                  <a:srgbClr val="002060"/>
                </a:solidFill>
                <a:latin typeface="Arial"/>
                <a:cs typeface="Arial"/>
              </a:rPr>
              <a:t>Ф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е</a:t>
            </a:r>
            <a:r>
              <a:rPr lang="ru-RU" sz="1600" i="1" spc="-20" dirty="0">
                <a:solidFill>
                  <a:srgbClr val="002060"/>
                </a:solidFill>
                <a:latin typeface="Arial"/>
                <a:cs typeface="Arial"/>
              </a:rPr>
              <a:t>д</a:t>
            </a:r>
            <a:r>
              <a:rPr lang="ru-RU" sz="1600" i="1" spc="-10" dirty="0">
                <a:solidFill>
                  <a:srgbClr val="002060"/>
                </a:solidFill>
                <a:latin typeface="Arial"/>
                <a:cs typeface="Arial"/>
              </a:rPr>
              <a:t>е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ра</a:t>
            </a:r>
            <a:r>
              <a:rPr lang="ru-RU" sz="1600" i="1" spc="-15" dirty="0">
                <a:solidFill>
                  <a:srgbClr val="002060"/>
                </a:solidFill>
                <a:latin typeface="Arial"/>
                <a:cs typeface="Arial"/>
              </a:rPr>
              <a:t>ц</a:t>
            </a:r>
            <a:r>
              <a:rPr lang="ru-RU" sz="1600" i="1" spc="-10" dirty="0">
                <a:solidFill>
                  <a:srgbClr val="002060"/>
                </a:solidFill>
                <a:latin typeface="Arial"/>
                <a:cs typeface="Arial"/>
              </a:rPr>
              <a:t>и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и </a:t>
            </a:r>
            <a:r>
              <a:rPr lang="ru-RU" sz="1600" i="1" spc="-1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от </a:t>
            </a:r>
            <a:r>
              <a:rPr lang="ru-RU" sz="1600" i="1" spc="-1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16</a:t>
            </a:r>
            <a:r>
              <a:rPr lang="ru-RU" sz="1600" i="1" spc="-10" dirty="0">
                <a:solidFill>
                  <a:srgbClr val="002060"/>
                </a:solidFill>
                <a:latin typeface="Arial"/>
                <a:cs typeface="Arial"/>
              </a:rPr>
              <a:t>.1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1</a:t>
            </a:r>
            <a:r>
              <a:rPr lang="ru-RU" sz="1600" i="1" spc="-10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2</a:t>
            </a:r>
            <a:r>
              <a:rPr lang="ru-RU" sz="1600" i="1" spc="-10" dirty="0">
                <a:solidFill>
                  <a:srgbClr val="002060"/>
                </a:solidFill>
                <a:latin typeface="Arial"/>
                <a:cs typeface="Arial"/>
              </a:rPr>
              <a:t>02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2</a:t>
            </a:r>
            <a:r>
              <a:rPr lang="ru-RU" sz="16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№9</a:t>
            </a:r>
            <a:r>
              <a:rPr lang="ru-RU" sz="1600" i="1" spc="-10" dirty="0">
                <a:solidFill>
                  <a:srgbClr val="002060"/>
                </a:solidFill>
                <a:latin typeface="Arial"/>
                <a:cs typeface="Arial"/>
              </a:rPr>
              <a:t>9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2	«Об	у</a:t>
            </a:r>
            <a:r>
              <a:rPr lang="ru-RU" sz="1600" i="1" spc="-20" dirty="0">
                <a:solidFill>
                  <a:srgbClr val="002060"/>
                </a:solidFill>
                <a:latin typeface="Arial"/>
                <a:cs typeface="Arial"/>
              </a:rPr>
              <a:t>т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ве</a:t>
            </a:r>
            <a:r>
              <a:rPr lang="ru-RU" sz="1600" i="1" spc="5" dirty="0">
                <a:solidFill>
                  <a:srgbClr val="002060"/>
                </a:solidFill>
                <a:latin typeface="Arial"/>
                <a:cs typeface="Arial"/>
              </a:rPr>
              <a:t>р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ж</a:t>
            </a:r>
            <a:r>
              <a:rPr lang="ru-RU" sz="1600" i="1" spc="-15" dirty="0">
                <a:solidFill>
                  <a:srgbClr val="002060"/>
                </a:solidFill>
                <a:latin typeface="Arial"/>
                <a:cs typeface="Arial"/>
              </a:rPr>
              <a:t>д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ен</a:t>
            </a:r>
            <a:r>
              <a:rPr lang="ru-RU" sz="1600" i="1" spc="-10" dirty="0">
                <a:solidFill>
                  <a:srgbClr val="002060"/>
                </a:solidFill>
                <a:latin typeface="Arial"/>
                <a:cs typeface="Arial"/>
              </a:rPr>
              <a:t>и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и	</a:t>
            </a:r>
            <a:r>
              <a:rPr lang="ru-RU" sz="1600" i="1" spc="-10" dirty="0">
                <a:solidFill>
                  <a:srgbClr val="002060"/>
                </a:solidFill>
                <a:latin typeface="Arial"/>
                <a:cs typeface="Arial"/>
              </a:rPr>
              <a:t>ф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е</a:t>
            </a:r>
            <a:r>
              <a:rPr lang="ru-RU" sz="1600" i="1" spc="-20" dirty="0">
                <a:solidFill>
                  <a:srgbClr val="002060"/>
                </a:solidFill>
                <a:latin typeface="Arial"/>
                <a:cs typeface="Arial"/>
              </a:rPr>
              <a:t>д</a:t>
            </a:r>
            <a:r>
              <a:rPr lang="ru-RU" sz="1600" i="1" spc="-10" dirty="0">
                <a:solidFill>
                  <a:srgbClr val="002060"/>
                </a:solidFill>
                <a:latin typeface="Arial"/>
                <a:cs typeface="Arial"/>
              </a:rPr>
              <a:t>е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ра</a:t>
            </a:r>
            <a:r>
              <a:rPr lang="ru-RU" sz="1600" i="1" spc="-20" dirty="0">
                <a:solidFill>
                  <a:srgbClr val="002060"/>
                </a:solidFill>
                <a:latin typeface="Arial"/>
                <a:cs typeface="Arial"/>
              </a:rPr>
              <a:t>л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ь</a:t>
            </a:r>
            <a:r>
              <a:rPr lang="ru-RU" sz="1600" i="1" spc="-15" dirty="0">
                <a:solidFill>
                  <a:srgbClr val="002060"/>
                </a:solidFill>
                <a:latin typeface="Arial"/>
                <a:cs typeface="Arial"/>
              </a:rPr>
              <a:t>н</a:t>
            </a:r>
            <a:r>
              <a:rPr lang="ru-RU" sz="1600" i="1" spc="-10" dirty="0">
                <a:solidFill>
                  <a:srgbClr val="002060"/>
                </a:solidFill>
                <a:latin typeface="Arial"/>
                <a:cs typeface="Arial"/>
              </a:rPr>
              <a:t>о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й о</a:t>
            </a:r>
            <a:r>
              <a:rPr lang="ru-RU" sz="1600" i="1" spc="-20" dirty="0">
                <a:solidFill>
                  <a:srgbClr val="002060"/>
                </a:solidFill>
                <a:latin typeface="Arial"/>
                <a:cs typeface="Arial"/>
              </a:rPr>
              <a:t>б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ра</a:t>
            </a:r>
            <a:r>
              <a:rPr lang="ru-RU" sz="1600" i="1" spc="-10" dirty="0">
                <a:solidFill>
                  <a:srgbClr val="002060"/>
                </a:solidFill>
                <a:latin typeface="Arial"/>
                <a:cs typeface="Arial"/>
              </a:rPr>
              <a:t>з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о</a:t>
            </a:r>
            <a:r>
              <a:rPr lang="ru-RU" sz="1600" i="1" spc="-15" dirty="0">
                <a:solidFill>
                  <a:srgbClr val="002060"/>
                </a:solidFill>
                <a:latin typeface="Arial"/>
                <a:cs typeface="Arial"/>
              </a:rPr>
              <a:t>в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ru-RU" sz="1600" i="1" spc="-20" dirty="0">
                <a:solidFill>
                  <a:srgbClr val="002060"/>
                </a:solidFill>
                <a:latin typeface="Arial"/>
                <a:cs typeface="Arial"/>
              </a:rPr>
              <a:t>т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е</a:t>
            </a:r>
            <a:r>
              <a:rPr lang="ru-RU" sz="1600" i="1" spc="-5" dirty="0">
                <a:solidFill>
                  <a:srgbClr val="002060"/>
                </a:solidFill>
                <a:latin typeface="Arial"/>
                <a:cs typeface="Arial"/>
              </a:rPr>
              <a:t>л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ь</a:t>
            </a:r>
            <a:r>
              <a:rPr lang="ru-RU" sz="1600" i="1" spc="-15" dirty="0">
                <a:solidFill>
                  <a:srgbClr val="002060"/>
                </a:solidFill>
                <a:latin typeface="Arial"/>
                <a:cs typeface="Arial"/>
              </a:rPr>
              <a:t>н</a:t>
            </a:r>
            <a:r>
              <a:rPr lang="ru-RU" sz="1600" i="1" spc="-10" dirty="0">
                <a:solidFill>
                  <a:srgbClr val="002060"/>
                </a:solidFill>
                <a:latin typeface="Arial"/>
                <a:cs typeface="Arial"/>
              </a:rPr>
              <a:t>о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й п</a:t>
            </a:r>
            <a:r>
              <a:rPr lang="ru-RU" sz="1600" i="1" spc="-10" dirty="0">
                <a:solidFill>
                  <a:srgbClr val="002060"/>
                </a:solidFill>
                <a:latin typeface="Arial"/>
                <a:cs typeface="Arial"/>
              </a:rPr>
              <a:t>р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о</a:t>
            </a:r>
            <a:r>
              <a:rPr lang="ru-RU" sz="1600" i="1" spc="-20" dirty="0">
                <a:solidFill>
                  <a:srgbClr val="002060"/>
                </a:solidFill>
                <a:latin typeface="Arial"/>
                <a:cs typeface="Arial"/>
              </a:rPr>
              <a:t>г</a:t>
            </a:r>
            <a:r>
              <a:rPr lang="ru-RU" sz="1600" i="1" spc="-10" dirty="0">
                <a:solidFill>
                  <a:srgbClr val="002060"/>
                </a:solidFill>
                <a:latin typeface="Arial"/>
                <a:cs typeface="Arial"/>
              </a:rPr>
              <a:t>р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аммы нач</a:t>
            </a:r>
            <a:r>
              <a:rPr lang="ru-RU" sz="1600" i="1" spc="5" dirty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ru-RU" sz="1600" i="1" spc="-5" dirty="0">
                <a:solidFill>
                  <a:srgbClr val="002060"/>
                </a:solidFill>
                <a:latin typeface="Arial"/>
                <a:cs typeface="Arial"/>
              </a:rPr>
              <a:t>л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ьного</a:t>
            </a:r>
            <a:r>
              <a:rPr lang="ru-RU" sz="1600" i="1" spc="-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о</a:t>
            </a:r>
            <a:r>
              <a:rPr lang="ru-RU" sz="1600" i="1" spc="-5" dirty="0">
                <a:solidFill>
                  <a:srgbClr val="002060"/>
                </a:solidFill>
                <a:latin typeface="Arial"/>
                <a:cs typeface="Arial"/>
              </a:rPr>
              <a:t>б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щего</a:t>
            </a:r>
            <a:r>
              <a:rPr lang="ru-RU" sz="1600" i="1" spc="-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о</a:t>
            </a:r>
            <a:r>
              <a:rPr lang="ru-RU" sz="1600" i="1" spc="-5" dirty="0">
                <a:solidFill>
                  <a:srgbClr val="002060"/>
                </a:solidFill>
                <a:latin typeface="Arial"/>
                <a:cs typeface="Arial"/>
              </a:rPr>
              <a:t>б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ра</a:t>
            </a:r>
            <a:r>
              <a:rPr lang="ru-RU" sz="1600" i="1" spc="-10" dirty="0">
                <a:solidFill>
                  <a:srgbClr val="002060"/>
                </a:solidFill>
                <a:latin typeface="Arial"/>
                <a:cs typeface="Arial"/>
              </a:rPr>
              <a:t>з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ован</a:t>
            </a:r>
            <a:r>
              <a:rPr lang="ru-RU" sz="1600" i="1" spc="5" dirty="0">
                <a:solidFill>
                  <a:srgbClr val="002060"/>
                </a:solidFill>
                <a:latin typeface="Arial"/>
                <a:cs typeface="Arial"/>
              </a:rPr>
              <a:t>и</a:t>
            </a:r>
            <a:r>
              <a:rPr lang="ru-RU" sz="1600" i="1" spc="-5" dirty="0">
                <a:solidFill>
                  <a:srgbClr val="002060"/>
                </a:solidFill>
                <a:latin typeface="Arial"/>
                <a:cs typeface="Arial"/>
              </a:rPr>
              <a:t>я</a:t>
            </a:r>
            <a:r>
              <a:rPr lang="ru-RU" sz="1600" i="1" dirty="0">
                <a:solidFill>
                  <a:srgbClr val="002060"/>
                </a:solidFill>
                <a:latin typeface="Arial"/>
                <a:cs typeface="Arial"/>
              </a:rPr>
              <a:t>»</a:t>
            </a:r>
            <a:endParaRPr lang="ru-RU" sz="16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lang="ru-RU" sz="1600" i="1" spc="-10" dirty="0">
              <a:solidFill>
                <a:srgbClr val="00206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404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 descr="https://static.tildacdn.com/tild3934-3965-4163-b436-623436353537/Cross_Cultural_Busi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335075" y="2335074"/>
            <a:ext cx="6834863" cy="216471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8" name="object 4"/>
          <p:cNvGraphicFramePr>
            <a:graphicFrameLocks noGrp="1"/>
          </p:cNvGraphicFramePr>
          <p:nvPr>
            <p:extLst/>
          </p:nvPr>
        </p:nvGraphicFramePr>
        <p:xfrm>
          <a:off x="2318861" y="914400"/>
          <a:ext cx="9488964" cy="55386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66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521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701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pPr marL="53340" marR="40005" indent="-5080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sz="1100" b="1" spc="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 ФГОС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endParaRPr lang="ru-RU" sz="1800" b="1" spc="5" smtClean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800" b="1" spc="5" smtClean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</a:t>
                      </a:r>
                      <a:r>
                        <a:rPr sz="1800" b="1" smtClean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sz="1800" b="1" spc="-5" smtClean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стало? 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</a:t>
                      </a:r>
                      <a:r>
                        <a:rPr sz="1800" b="1" spc="-3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НОО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</a:pPr>
                      <a:endParaRPr lang="ru-RU" sz="1800" b="1" spc="5" smtClean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800" b="1" spc="5" smtClean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</a:t>
                      </a:r>
                      <a:r>
                        <a:rPr sz="1800" b="1" smtClean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sz="1800" b="1" spc="-5" smtClean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ло?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</a:t>
                      </a:r>
                      <a:r>
                        <a:rPr sz="1800" b="1" spc="-3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НОО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59497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12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10668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нове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етом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потребностей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sz="1100" spc="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эконом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ич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еского</a:t>
                      </a:r>
                      <a:r>
                        <a:rPr sz="1100" spc="-3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тия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онов, этнокул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ных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енностей населения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ется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основная 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зов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мма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ного 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щего об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зов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 </a:t>
                      </a:r>
                      <a:r>
                        <a:rPr sz="1100" spc="-3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лее</a:t>
                      </a:r>
                      <a:r>
                        <a:rPr sz="1100" spc="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sz="1100" spc="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сле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усматр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ющ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spc="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ленное изу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ение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ных</a:t>
                      </a:r>
                      <a:r>
                        <a:rPr sz="1100" spc="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ебн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метов</a:t>
                      </a: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6096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нове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етом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потребностей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sz="1100" spc="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-эконом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ич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еского 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тия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онов,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этнокул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ных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енностей населения 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ются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мерн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зов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ные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ммы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ного 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щего об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зов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3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лее</a:t>
                      </a:r>
                      <a:r>
                        <a:rPr sz="1100" spc="5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sz="1100" spc="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сле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усматр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ющ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 у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ленное изу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ение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ных</a:t>
                      </a:r>
                      <a:r>
                        <a:rPr sz="1100" spc="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ебн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метов</a:t>
                      </a: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67360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13</a:t>
                      </a: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19875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ержание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ется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ммой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емой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утвержд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емой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цией с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мосто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но. 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ция</a:t>
                      </a:r>
                      <a:r>
                        <a:rPr sz="1100" spc="-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 пр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мму Н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тветств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1750" marR="2794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ержание и п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нн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 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ми,</a:t>
                      </a:r>
                      <a:r>
                        <a:rPr sz="1100" spc="-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ествл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ющ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 об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зов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ную де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зов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ных прог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олжны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ть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ниже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тветств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ющ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 со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ержания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п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12065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ержание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ется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ммой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sz="1100" spc="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емой и утвержд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емой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цией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мосто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но. 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ция 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 пр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мму Н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тветств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с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етом со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тветств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ющ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13456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14</a:t>
                      </a: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тил</a:t>
                      </a:r>
                      <a:r>
                        <a:rPr sz="1100" spc="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силу</a:t>
                      </a: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30226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имеющ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тус фе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ной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ной иннов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нной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ощ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ки,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 и реализует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мму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sz="1100" spc="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тветств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ющ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</a:t>
                      </a:r>
                      <a:r>
                        <a:rPr sz="1100" spc="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освоения прог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ммы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sz="1100" spc="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мосто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 опре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остижение проме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ных резул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 по го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</a:t>
                      </a:r>
                      <a:r>
                        <a:rPr sz="1100" spc="-3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этапам)</a:t>
                      </a:r>
                      <a:r>
                        <a:rPr sz="1100" spc="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ения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 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сим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по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остижения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ющ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мися резул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тов, опре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еленн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 со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тветств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ющ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21386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бз.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43.2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4572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метная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сть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ной</a:t>
                      </a:r>
                      <a:r>
                        <a:rPr sz="1100" spc="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литер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ное чтение на 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ке»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усматр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</a:t>
                      </a:r>
                      <a:r>
                        <a:rPr sz="1100" spc="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изу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ение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рственного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 ре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лики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sz="1100" spc="-3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или)</a:t>
                      </a:r>
                      <a:r>
                        <a:rPr sz="1100" spc="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ных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ков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исла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sz="1100" spc="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сле 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сского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языка.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еление пре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метных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 освоения и 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ержания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ебн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метов 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ной</a:t>
                      </a:r>
                      <a:r>
                        <a:rPr sz="1100" spc="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sz="1100" spc="-3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или) госу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рственный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лики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sz="1100" spc="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ное</a:t>
                      </a:r>
                      <a:r>
                        <a:rPr sz="1100" spc="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тение на 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ке»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ются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тветств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у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ебному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мету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ется 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цией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мосто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4318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метная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сть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ной</a:t>
                      </a:r>
                      <a:r>
                        <a:rPr sz="1100" spc="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литер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ное чтение на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ке»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усматр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</a:t>
                      </a:r>
                      <a:r>
                        <a:rPr sz="1100" spc="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изу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ение госу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рственного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лики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sz="1100" spc="-3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или)</a:t>
                      </a:r>
                      <a:r>
                        <a:rPr sz="1100" spc="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ных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ков из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исла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sz="1100" spc="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сле русского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языка.</a:t>
                      </a:r>
                    </a:p>
                    <a:p>
                      <a:pPr marL="35560" marR="9398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еление пре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метных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 освоения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со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ержания у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ебн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метов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ной</a:t>
                      </a:r>
                      <a:r>
                        <a:rPr sz="1100" spc="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sz="1100" spc="-3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или)</a:t>
                      </a:r>
                      <a:r>
                        <a:rPr sz="1100" spc="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рственный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ре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лики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sz="1100" spc="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ное</a:t>
                      </a:r>
                      <a:r>
                        <a:rPr sz="1100" spc="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тение на ро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ке» 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ются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тветств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у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етом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 по у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ебному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мету</a:t>
                      </a:r>
                      <a:r>
                        <a:rPr sz="11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утвержд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ется</a:t>
                      </a:r>
                      <a:r>
                        <a:rPr sz="1100" spc="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цией</a:t>
                      </a:r>
                      <a:r>
                        <a:rPr sz="11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мосто</a:t>
                      </a:r>
                      <a:r>
                        <a:rPr sz="11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9" name="object 2"/>
          <p:cNvSpPr/>
          <p:nvPr/>
        </p:nvSpPr>
        <p:spPr>
          <a:xfrm>
            <a:off x="2362200" y="152400"/>
            <a:ext cx="9445625" cy="609600"/>
          </a:xfrm>
          <a:custGeom>
            <a:avLst/>
            <a:gdLst/>
            <a:ahLst/>
            <a:cxnLst/>
            <a:rect l="l" t="t" r="r" b="b"/>
            <a:pathLst>
              <a:path w="9140825" h="441325">
                <a:moveTo>
                  <a:pt x="0" y="441071"/>
                </a:moveTo>
                <a:lnTo>
                  <a:pt x="9140649" y="441071"/>
                </a:lnTo>
                <a:lnTo>
                  <a:pt x="9140649" y="0"/>
                </a:lnTo>
                <a:lnTo>
                  <a:pt x="0" y="0"/>
                </a:lnTo>
                <a:lnTo>
                  <a:pt x="0" y="441071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0" name="object 3"/>
          <p:cNvSpPr txBox="1">
            <a:spLocks noGrp="1"/>
          </p:cNvSpPr>
          <p:nvPr>
            <p:ph type="title"/>
          </p:nvPr>
        </p:nvSpPr>
        <p:spPr>
          <a:xfrm>
            <a:off x="3352800" y="188396"/>
            <a:ext cx="854334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5510">
              <a:lnSpc>
                <a:spcPct val="100000"/>
              </a:lnSpc>
            </a:pP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Изменения</a:t>
            </a:r>
            <a:r>
              <a:rPr spc="-15" dirty="0" smtClean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по</a:t>
            </a:r>
            <a:r>
              <a:rPr spc="5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соответствию</a:t>
            </a:r>
            <a:r>
              <a:rPr spc="20" dirty="0">
                <a:solidFill>
                  <a:schemeClr val="bg1"/>
                </a:solidFill>
              </a:rPr>
              <a:t> </a:t>
            </a:r>
            <a:r>
              <a:rPr dirty="0">
                <a:solidFill>
                  <a:schemeClr val="bg1"/>
                </a:solidFill>
              </a:rPr>
              <a:t>ФГОС и ФООП</a:t>
            </a:r>
          </a:p>
        </p:txBody>
      </p:sp>
    </p:spTree>
    <p:extLst>
      <p:ext uri="{BB962C8B-B14F-4D97-AF65-F5344CB8AC3E}">
        <p14:creationId xmlns:p14="http://schemas.microsoft.com/office/powerpoint/2010/main" val="107121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5207" y="382015"/>
            <a:ext cx="10641584" cy="592597"/>
          </a:xfrm>
          <a:prstGeom prst="rect">
            <a:avLst/>
          </a:prstGeom>
        </p:spPr>
        <p:txBody>
          <a:bodyPr vert="horz" wrap="square" lIns="0" tIns="160146" rIns="0" bIns="0" rtlCol="0">
            <a:spAutoFit/>
          </a:bodyPr>
          <a:lstStyle/>
          <a:p>
            <a:pPr marL="2736850" algn="ctr">
              <a:lnSpc>
                <a:spcPct val="100000"/>
              </a:lnSpc>
            </a:pPr>
            <a:r>
              <a:rPr sz="2800" spc="-20" dirty="0"/>
              <a:t>СО</a:t>
            </a:r>
            <a:r>
              <a:rPr sz="2800" spc="-75" dirty="0"/>
              <a:t>О</a:t>
            </a:r>
            <a:r>
              <a:rPr sz="2800" spc="-20" dirty="0"/>
              <a:t>ТНОШЕНИЕ</a:t>
            </a:r>
            <a:r>
              <a:rPr sz="2800" dirty="0"/>
              <a:t> </a:t>
            </a:r>
            <a:r>
              <a:rPr sz="2800" spc="-20" dirty="0"/>
              <a:t>Ч</a:t>
            </a:r>
            <a:r>
              <a:rPr sz="2800" spc="-110" dirty="0"/>
              <a:t>А</a:t>
            </a:r>
            <a:r>
              <a:rPr sz="2800" spc="-20" dirty="0"/>
              <a:t>СТЕЙ</a:t>
            </a:r>
            <a:r>
              <a:rPr sz="2800" spc="30" dirty="0"/>
              <a:t> </a:t>
            </a:r>
            <a:r>
              <a:rPr sz="2800" spc="-20" dirty="0"/>
              <a:t>О</a:t>
            </a:r>
            <a:r>
              <a:rPr sz="2800" spc="-15" dirty="0"/>
              <a:t>О</a:t>
            </a:r>
            <a:r>
              <a:rPr sz="2800" spc="-20" dirty="0"/>
              <a:t>П</a:t>
            </a:r>
            <a:r>
              <a:rPr sz="2800" spc="-5" dirty="0"/>
              <a:t> </a:t>
            </a:r>
            <a:r>
              <a:rPr sz="2800" spc="-20" dirty="0"/>
              <a:t>НОО</a:t>
            </a:r>
            <a:endParaRPr sz="2800" dirty="0"/>
          </a:p>
        </p:txBody>
      </p:sp>
      <p:sp>
        <p:nvSpPr>
          <p:cNvPr id="3" name="object 3"/>
          <p:cNvSpPr/>
          <p:nvPr/>
        </p:nvSpPr>
        <p:spPr>
          <a:xfrm>
            <a:off x="7563611" y="4148328"/>
            <a:ext cx="911860" cy="494030"/>
          </a:xfrm>
          <a:custGeom>
            <a:avLst/>
            <a:gdLst/>
            <a:ahLst/>
            <a:cxnLst/>
            <a:rect l="l" t="t" r="r" b="b"/>
            <a:pathLst>
              <a:path w="911859" h="494029">
                <a:moveTo>
                  <a:pt x="0" y="493776"/>
                </a:moveTo>
                <a:lnTo>
                  <a:pt x="911351" y="493776"/>
                </a:lnTo>
                <a:lnTo>
                  <a:pt x="911351" y="0"/>
                </a:lnTo>
                <a:lnTo>
                  <a:pt x="0" y="0"/>
                </a:lnTo>
                <a:lnTo>
                  <a:pt x="0" y="493776"/>
                </a:lnTo>
                <a:close/>
              </a:path>
            </a:pathLst>
          </a:custGeom>
          <a:ln w="9144">
            <a:solidFill>
              <a:srgbClr val="43AE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09103" y="4288154"/>
            <a:ext cx="42418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b="1" spc="-20" dirty="0">
                <a:solidFill>
                  <a:srgbClr val="6077A7"/>
                </a:solidFill>
                <a:cs typeface="Calibri"/>
              </a:rPr>
              <a:t>80%</a:t>
            </a:r>
            <a:endParaRPr>
              <a:solidFill>
                <a:prstClr val="black"/>
              </a:solidFill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62088" y="1871472"/>
            <a:ext cx="913130" cy="497205"/>
          </a:xfrm>
          <a:custGeom>
            <a:avLst/>
            <a:gdLst/>
            <a:ahLst/>
            <a:cxnLst/>
            <a:rect l="l" t="t" r="r" b="b"/>
            <a:pathLst>
              <a:path w="913129" h="497205">
                <a:moveTo>
                  <a:pt x="0" y="496824"/>
                </a:moveTo>
                <a:lnTo>
                  <a:pt x="912876" y="496824"/>
                </a:lnTo>
                <a:lnTo>
                  <a:pt x="912876" y="0"/>
                </a:lnTo>
                <a:lnTo>
                  <a:pt x="0" y="0"/>
                </a:lnTo>
                <a:lnTo>
                  <a:pt x="0" y="496824"/>
                </a:lnTo>
                <a:close/>
              </a:path>
            </a:pathLst>
          </a:custGeom>
          <a:ln w="9144">
            <a:solidFill>
              <a:srgbClr val="C55A11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07832" y="2012823"/>
            <a:ext cx="42418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b="1" spc="-20" dirty="0">
                <a:solidFill>
                  <a:srgbClr val="C55A11"/>
                </a:solidFill>
                <a:cs typeface="Calibri"/>
              </a:rPr>
              <a:t>20%</a:t>
            </a:r>
            <a:endParaRPr>
              <a:solidFill>
                <a:prstClr val="black"/>
              </a:solidFill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528850" y="1795098"/>
            <a:ext cx="2167350" cy="1828544"/>
          </a:xfrm>
          <a:custGeom>
            <a:avLst/>
            <a:gdLst/>
            <a:ahLst/>
            <a:cxnLst/>
            <a:rect l="l" t="t" r="r" b="b"/>
            <a:pathLst>
              <a:path w="1704340" h="1663064">
                <a:moveTo>
                  <a:pt x="851915" y="0"/>
                </a:moveTo>
                <a:lnTo>
                  <a:pt x="782040" y="2756"/>
                </a:lnTo>
                <a:lnTo>
                  <a:pt x="713722" y="10881"/>
                </a:lnTo>
                <a:lnTo>
                  <a:pt x="647179" y="24162"/>
                </a:lnTo>
                <a:lnTo>
                  <a:pt x="582631" y="42385"/>
                </a:lnTo>
                <a:lnTo>
                  <a:pt x="520297" y="65335"/>
                </a:lnTo>
                <a:lnTo>
                  <a:pt x="460396" y="92799"/>
                </a:lnTo>
                <a:lnTo>
                  <a:pt x="403147" y="124561"/>
                </a:lnTo>
                <a:lnTo>
                  <a:pt x="348770" y="160410"/>
                </a:lnTo>
                <a:lnTo>
                  <a:pt x="297483" y="200129"/>
                </a:lnTo>
                <a:lnTo>
                  <a:pt x="249507" y="243506"/>
                </a:lnTo>
                <a:lnTo>
                  <a:pt x="205059" y="290326"/>
                </a:lnTo>
                <a:lnTo>
                  <a:pt x="164360" y="340376"/>
                </a:lnTo>
                <a:lnTo>
                  <a:pt x="127628" y="393440"/>
                </a:lnTo>
                <a:lnTo>
                  <a:pt x="95082" y="449306"/>
                </a:lnTo>
                <a:lnTo>
                  <a:pt x="66942" y="507759"/>
                </a:lnTo>
                <a:lnTo>
                  <a:pt x="43427" y="568586"/>
                </a:lnTo>
                <a:lnTo>
                  <a:pt x="24756" y="631571"/>
                </a:lnTo>
                <a:lnTo>
                  <a:pt x="11149" y="696501"/>
                </a:lnTo>
                <a:lnTo>
                  <a:pt x="2823" y="763163"/>
                </a:lnTo>
                <a:lnTo>
                  <a:pt x="0" y="831342"/>
                </a:lnTo>
                <a:lnTo>
                  <a:pt x="2823" y="899520"/>
                </a:lnTo>
                <a:lnTo>
                  <a:pt x="11149" y="966182"/>
                </a:lnTo>
                <a:lnTo>
                  <a:pt x="24756" y="1031112"/>
                </a:lnTo>
                <a:lnTo>
                  <a:pt x="43427" y="1094097"/>
                </a:lnTo>
                <a:lnTo>
                  <a:pt x="66942" y="1154924"/>
                </a:lnTo>
                <a:lnTo>
                  <a:pt x="95082" y="1213377"/>
                </a:lnTo>
                <a:lnTo>
                  <a:pt x="127628" y="1269243"/>
                </a:lnTo>
                <a:lnTo>
                  <a:pt x="164360" y="1322307"/>
                </a:lnTo>
                <a:lnTo>
                  <a:pt x="205059" y="1372357"/>
                </a:lnTo>
                <a:lnTo>
                  <a:pt x="249507" y="1419177"/>
                </a:lnTo>
                <a:lnTo>
                  <a:pt x="297483" y="1462554"/>
                </a:lnTo>
                <a:lnTo>
                  <a:pt x="348770" y="1502273"/>
                </a:lnTo>
                <a:lnTo>
                  <a:pt x="403147" y="1538122"/>
                </a:lnTo>
                <a:lnTo>
                  <a:pt x="460396" y="1569884"/>
                </a:lnTo>
                <a:lnTo>
                  <a:pt x="520297" y="1597348"/>
                </a:lnTo>
                <a:lnTo>
                  <a:pt x="582631" y="1620298"/>
                </a:lnTo>
                <a:lnTo>
                  <a:pt x="647179" y="1638521"/>
                </a:lnTo>
                <a:lnTo>
                  <a:pt x="713722" y="1651802"/>
                </a:lnTo>
                <a:lnTo>
                  <a:pt x="782040" y="1659927"/>
                </a:lnTo>
                <a:lnTo>
                  <a:pt x="851915" y="1662684"/>
                </a:lnTo>
                <a:lnTo>
                  <a:pt x="921791" y="1659927"/>
                </a:lnTo>
                <a:lnTo>
                  <a:pt x="990109" y="1651802"/>
                </a:lnTo>
                <a:lnTo>
                  <a:pt x="1056652" y="1638521"/>
                </a:lnTo>
                <a:lnTo>
                  <a:pt x="1121200" y="1620298"/>
                </a:lnTo>
                <a:lnTo>
                  <a:pt x="1183534" y="1597348"/>
                </a:lnTo>
                <a:lnTo>
                  <a:pt x="1243435" y="1569884"/>
                </a:lnTo>
                <a:lnTo>
                  <a:pt x="1300684" y="1538122"/>
                </a:lnTo>
                <a:lnTo>
                  <a:pt x="1355061" y="1502273"/>
                </a:lnTo>
                <a:lnTo>
                  <a:pt x="1406348" y="1462554"/>
                </a:lnTo>
                <a:lnTo>
                  <a:pt x="1454324" y="1419177"/>
                </a:lnTo>
                <a:lnTo>
                  <a:pt x="1498772" y="1372357"/>
                </a:lnTo>
                <a:lnTo>
                  <a:pt x="1539471" y="1322307"/>
                </a:lnTo>
                <a:lnTo>
                  <a:pt x="1576203" y="1269243"/>
                </a:lnTo>
                <a:lnTo>
                  <a:pt x="1608749" y="1213377"/>
                </a:lnTo>
                <a:lnTo>
                  <a:pt x="1636889" y="1154924"/>
                </a:lnTo>
                <a:lnTo>
                  <a:pt x="1660404" y="1094097"/>
                </a:lnTo>
                <a:lnTo>
                  <a:pt x="1679075" y="1031112"/>
                </a:lnTo>
                <a:lnTo>
                  <a:pt x="1692682" y="966182"/>
                </a:lnTo>
                <a:lnTo>
                  <a:pt x="1701008" y="899520"/>
                </a:lnTo>
                <a:lnTo>
                  <a:pt x="1703832" y="831342"/>
                </a:lnTo>
                <a:lnTo>
                  <a:pt x="1701008" y="763163"/>
                </a:lnTo>
                <a:lnTo>
                  <a:pt x="1692682" y="696501"/>
                </a:lnTo>
                <a:lnTo>
                  <a:pt x="1679075" y="631571"/>
                </a:lnTo>
                <a:lnTo>
                  <a:pt x="1660404" y="568586"/>
                </a:lnTo>
                <a:lnTo>
                  <a:pt x="1636889" y="507759"/>
                </a:lnTo>
                <a:lnTo>
                  <a:pt x="1608749" y="449306"/>
                </a:lnTo>
                <a:lnTo>
                  <a:pt x="1576203" y="393440"/>
                </a:lnTo>
                <a:lnTo>
                  <a:pt x="1539471" y="340376"/>
                </a:lnTo>
                <a:lnTo>
                  <a:pt x="1498772" y="290326"/>
                </a:lnTo>
                <a:lnTo>
                  <a:pt x="1454324" y="243506"/>
                </a:lnTo>
                <a:lnTo>
                  <a:pt x="1406348" y="200129"/>
                </a:lnTo>
                <a:lnTo>
                  <a:pt x="1355061" y="160410"/>
                </a:lnTo>
                <a:lnTo>
                  <a:pt x="1300684" y="124561"/>
                </a:lnTo>
                <a:lnTo>
                  <a:pt x="1243435" y="92799"/>
                </a:lnTo>
                <a:lnTo>
                  <a:pt x="1183534" y="65335"/>
                </a:lnTo>
                <a:lnTo>
                  <a:pt x="1121200" y="42385"/>
                </a:lnTo>
                <a:lnTo>
                  <a:pt x="1056652" y="24162"/>
                </a:lnTo>
                <a:lnTo>
                  <a:pt x="990109" y="10881"/>
                </a:lnTo>
                <a:lnTo>
                  <a:pt x="921791" y="2756"/>
                </a:lnTo>
                <a:lnTo>
                  <a:pt x="851915" y="0"/>
                </a:lnTo>
                <a:close/>
              </a:path>
            </a:pathLst>
          </a:custGeom>
          <a:solidFill>
            <a:srgbClr val="F4B083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4800601" y="1828800"/>
            <a:ext cx="3007232" cy="2615328"/>
          </a:xfrm>
          <a:custGeom>
            <a:avLst/>
            <a:gdLst/>
            <a:ahLst/>
            <a:cxnLst/>
            <a:rect l="l" t="t" r="r" b="b"/>
            <a:pathLst>
              <a:path w="2078990" h="2025650">
                <a:moveTo>
                  <a:pt x="1039376" y="0"/>
                </a:moveTo>
                <a:lnTo>
                  <a:pt x="992681" y="1018"/>
                </a:lnTo>
                <a:lnTo>
                  <a:pt x="946142" y="4070"/>
                </a:lnTo>
                <a:lnTo>
                  <a:pt x="899828" y="9146"/>
                </a:lnTo>
                <a:lnTo>
                  <a:pt x="853807" y="16239"/>
                </a:lnTo>
                <a:lnTo>
                  <a:pt x="808150" y="25342"/>
                </a:lnTo>
                <a:lnTo>
                  <a:pt x="762926" y="36446"/>
                </a:lnTo>
                <a:lnTo>
                  <a:pt x="652611" y="72646"/>
                </a:lnTo>
                <a:lnTo>
                  <a:pt x="575961" y="106039"/>
                </a:lnTo>
                <a:lnTo>
                  <a:pt x="503279" y="144812"/>
                </a:lnTo>
                <a:lnTo>
                  <a:pt x="434742" y="188638"/>
                </a:lnTo>
                <a:lnTo>
                  <a:pt x="370526" y="237192"/>
                </a:lnTo>
                <a:lnTo>
                  <a:pt x="310809" y="290147"/>
                </a:lnTo>
                <a:lnTo>
                  <a:pt x="255768" y="347178"/>
                </a:lnTo>
                <a:lnTo>
                  <a:pt x="205579" y="407958"/>
                </a:lnTo>
                <a:lnTo>
                  <a:pt x="160420" y="472162"/>
                </a:lnTo>
                <a:lnTo>
                  <a:pt x="120467" y="539464"/>
                </a:lnTo>
                <a:lnTo>
                  <a:pt x="85898" y="609537"/>
                </a:lnTo>
                <a:lnTo>
                  <a:pt x="56889" y="682057"/>
                </a:lnTo>
                <a:lnTo>
                  <a:pt x="33618" y="756696"/>
                </a:lnTo>
                <a:lnTo>
                  <a:pt x="16262" y="833129"/>
                </a:lnTo>
                <a:lnTo>
                  <a:pt x="4996" y="911030"/>
                </a:lnTo>
                <a:lnTo>
                  <a:pt x="0" y="990073"/>
                </a:lnTo>
                <a:lnTo>
                  <a:pt x="1448" y="1069932"/>
                </a:lnTo>
                <a:lnTo>
                  <a:pt x="9519" y="1150282"/>
                </a:lnTo>
                <a:lnTo>
                  <a:pt x="24389" y="1230796"/>
                </a:lnTo>
                <a:lnTo>
                  <a:pt x="46236" y="1311148"/>
                </a:lnTo>
                <a:lnTo>
                  <a:pt x="74649" y="1389538"/>
                </a:lnTo>
                <a:lnTo>
                  <a:pt x="108918" y="1464232"/>
                </a:lnTo>
                <a:lnTo>
                  <a:pt x="148707" y="1535058"/>
                </a:lnTo>
                <a:lnTo>
                  <a:pt x="193682" y="1601843"/>
                </a:lnTo>
                <a:lnTo>
                  <a:pt x="243508" y="1664416"/>
                </a:lnTo>
                <a:lnTo>
                  <a:pt x="297852" y="1722603"/>
                </a:lnTo>
                <a:lnTo>
                  <a:pt x="356379" y="1776234"/>
                </a:lnTo>
                <a:lnTo>
                  <a:pt x="418754" y="1825136"/>
                </a:lnTo>
                <a:lnTo>
                  <a:pt x="484643" y="1869136"/>
                </a:lnTo>
                <a:lnTo>
                  <a:pt x="553712" y="1908063"/>
                </a:lnTo>
                <a:lnTo>
                  <a:pt x="625625" y="1941745"/>
                </a:lnTo>
                <a:lnTo>
                  <a:pt x="700050" y="1970009"/>
                </a:lnTo>
                <a:lnTo>
                  <a:pt x="776651" y="1992684"/>
                </a:lnTo>
                <a:lnTo>
                  <a:pt x="855093" y="2009597"/>
                </a:lnTo>
                <a:lnTo>
                  <a:pt x="935043" y="2020575"/>
                </a:lnTo>
                <a:lnTo>
                  <a:pt x="1016166" y="2025448"/>
                </a:lnTo>
                <a:lnTo>
                  <a:pt x="1098128" y="2024043"/>
                </a:lnTo>
                <a:lnTo>
                  <a:pt x="1180593" y="2016188"/>
                </a:lnTo>
                <a:lnTo>
                  <a:pt x="1263229" y="2001710"/>
                </a:lnTo>
                <a:lnTo>
                  <a:pt x="1345700" y="1980437"/>
                </a:lnTo>
                <a:lnTo>
                  <a:pt x="1426140" y="1952749"/>
                </a:lnTo>
                <a:lnTo>
                  <a:pt x="1502790" y="1919356"/>
                </a:lnTo>
                <a:lnTo>
                  <a:pt x="1575472" y="1880583"/>
                </a:lnTo>
                <a:lnTo>
                  <a:pt x="1644009" y="1836757"/>
                </a:lnTo>
                <a:lnTo>
                  <a:pt x="1708225" y="1788203"/>
                </a:lnTo>
                <a:lnTo>
                  <a:pt x="1767942" y="1735248"/>
                </a:lnTo>
                <a:lnTo>
                  <a:pt x="1822984" y="1678217"/>
                </a:lnTo>
                <a:lnTo>
                  <a:pt x="1873172" y="1617437"/>
                </a:lnTo>
                <a:lnTo>
                  <a:pt x="1918331" y="1553233"/>
                </a:lnTo>
                <a:lnTo>
                  <a:pt x="1958284" y="1485931"/>
                </a:lnTo>
                <a:lnTo>
                  <a:pt x="1992853" y="1415858"/>
                </a:lnTo>
                <a:lnTo>
                  <a:pt x="2021862" y="1343338"/>
                </a:lnTo>
                <a:lnTo>
                  <a:pt x="2045133" y="1268699"/>
                </a:lnTo>
                <a:lnTo>
                  <a:pt x="2062490" y="1192266"/>
                </a:lnTo>
                <a:lnTo>
                  <a:pt x="2073755" y="1114365"/>
                </a:lnTo>
                <a:lnTo>
                  <a:pt x="2078752" y="1035322"/>
                </a:lnTo>
                <a:lnTo>
                  <a:pt x="2078341" y="1012698"/>
                </a:lnTo>
                <a:lnTo>
                  <a:pt x="1039376" y="1012698"/>
                </a:lnTo>
                <a:lnTo>
                  <a:pt x="1039376" y="0"/>
                </a:lnTo>
                <a:close/>
              </a:path>
              <a:path w="2078990" h="2025650">
                <a:moveTo>
                  <a:pt x="2032516" y="714248"/>
                </a:moveTo>
                <a:lnTo>
                  <a:pt x="1039376" y="1012698"/>
                </a:lnTo>
                <a:lnTo>
                  <a:pt x="2078341" y="1012698"/>
                </a:lnTo>
                <a:lnTo>
                  <a:pt x="2077303" y="955463"/>
                </a:lnTo>
                <a:lnTo>
                  <a:pt x="2069232" y="875113"/>
                </a:lnTo>
                <a:lnTo>
                  <a:pt x="2054362" y="794599"/>
                </a:lnTo>
                <a:lnTo>
                  <a:pt x="2032516" y="714248"/>
                </a:lnTo>
                <a:close/>
              </a:path>
            </a:pathLst>
          </a:custGeom>
          <a:solidFill>
            <a:srgbClr val="6077A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56072" y="5058664"/>
            <a:ext cx="42418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b="1" spc="-20" dirty="0">
                <a:solidFill>
                  <a:srgbClr val="6077A7"/>
                </a:solidFill>
                <a:cs typeface="Calibri"/>
              </a:rPr>
              <a:t>80%</a:t>
            </a:r>
            <a:endParaRPr>
              <a:solidFill>
                <a:prstClr val="black"/>
              </a:solidFill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42103" y="5689346"/>
            <a:ext cx="42418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b="1" spc="-20" dirty="0">
                <a:solidFill>
                  <a:srgbClr val="C55A11"/>
                </a:solidFill>
                <a:cs typeface="Calibri"/>
              </a:rPr>
              <a:t>20%</a:t>
            </a:r>
            <a:endParaRPr>
              <a:solidFill>
                <a:prstClr val="black"/>
              </a:solidFill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02755" y="5058664"/>
            <a:ext cx="2072639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b="1" dirty="0">
                <a:solidFill>
                  <a:prstClr val="black"/>
                </a:solidFill>
                <a:cs typeface="Calibri"/>
              </a:rPr>
              <a:t>- обяза</a:t>
            </a:r>
            <a:r>
              <a:rPr b="1" spc="-20" dirty="0">
                <a:solidFill>
                  <a:prstClr val="black"/>
                </a:solidFill>
                <a:cs typeface="Calibri"/>
              </a:rPr>
              <a:t>те</a:t>
            </a:r>
            <a:r>
              <a:rPr b="1" dirty="0">
                <a:solidFill>
                  <a:prstClr val="black"/>
                </a:solidFill>
                <a:cs typeface="Calibri"/>
              </a:rPr>
              <a:t>льная</a:t>
            </a:r>
            <a:r>
              <a:rPr b="1" spc="-20" dirty="0">
                <a:solidFill>
                  <a:prstClr val="black"/>
                </a:solidFill>
                <a:cs typeface="Calibri"/>
              </a:rPr>
              <a:t> </a:t>
            </a:r>
            <a:r>
              <a:rPr b="1" dirty="0">
                <a:solidFill>
                  <a:prstClr val="black"/>
                </a:solidFill>
                <a:cs typeface="Calibri"/>
              </a:rPr>
              <a:t>час</a:t>
            </a:r>
            <a:r>
              <a:rPr b="1" spc="-10" dirty="0">
                <a:solidFill>
                  <a:prstClr val="black"/>
                </a:solidFill>
                <a:cs typeface="Calibri"/>
              </a:rPr>
              <a:t>т</a:t>
            </a:r>
            <a:r>
              <a:rPr b="1" dirty="0">
                <a:solidFill>
                  <a:prstClr val="black"/>
                </a:solidFill>
                <a:cs typeface="Calibri"/>
              </a:rPr>
              <a:t>ь</a:t>
            </a:r>
            <a:endParaRPr>
              <a:solidFill>
                <a:prstClr val="black"/>
              </a:solidFill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71386" y="5683859"/>
            <a:ext cx="213931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b="1" dirty="0">
                <a:solidFill>
                  <a:prstClr val="black"/>
                </a:solidFill>
                <a:cs typeface="Calibri"/>
              </a:rPr>
              <a:t>- форми</a:t>
            </a:r>
            <a:r>
              <a:rPr b="1" spc="-20" dirty="0">
                <a:solidFill>
                  <a:prstClr val="black"/>
                </a:solidFill>
                <a:cs typeface="Calibri"/>
              </a:rPr>
              <a:t>р</a:t>
            </a:r>
            <a:r>
              <a:rPr b="1" spc="-30" dirty="0">
                <a:solidFill>
                  <a:prstClr val="black"/>
                </a:solidFill>
                <a:cs typeface="Calibri"/>
              </a:rPr>
              <a:t>у</a:t>
            </a:r>
            <a:r>
              <a:rPr b="1" spc="-10" dirty="0">
                <a:solidFill>
                  <a:prstClr val="black"/>
                </a:solidFill>
                <a:cs typeface="Calibri"/>
              </a:rPr>
              <a:t>е</a:t>
            </a:r>
            <a:r>
              <a:rPr b="1" dirty="0">
                <a:solidFill>
                  <a:prstClr val="black"/>
                </a:solidFill>
                <a:cs typeface="Calibri"/>
              </a:rPr>
              <a:t>мая</a:t>
            </a:r>
            <a:r>
              <a:rPr b="1" spc="-20" dirty="0">
                <a:solidFill>
                  <a:prstClr val="black"/>
                </a:solidFill>
                <a:cs typeface="Calibri"/>
              </a:rPr>
              <a:t> </a:t>
            </a:r>
            <a:r>
              <a:rPr b="1" dirty="0">
                <a:solidFill>
                  <a:prstClr val="black"/>
                </a:solidFill>
                <a:cs typeface="Calibri"/>
              </a:rPr>
              <a:t>час</a:t>
            </a:r>
            <a:r>
              <a:rPr b="1" spc="-10" dirty="0">
                <a:solidFill>
                  <a:prstClr val="black"/>
                </a:solidFill>
                <a:cs typeface="Calibri"/>
              </a:rPr>
              <a:t>т</a:t>
            </a:r>
            <a:r>
              <a:rPr b="1" dirty="0">
                <a:solidFill>
                  <a:prstClr val="black"/>
                </a:solidFill>
                <a:cs typeface="Calibri"/>
              </a:rPr>
              <a:t>ь</a:t>
            </a:r>
            <a:endParaRPr>
              <a:solidFill>
                <a:prstClr val="black"/>
              </a:solidFill>
              <a:cs typeface="Calibri"/>
            </a:endParaRPr>
          </a:p>
        </p:txBody>
      </p:sp>
      <p:pic>
        <p:nvPicPr>
          <p:cNvPr id="14" name="Рисунок 13" descr="https://static.tildacdn.com/tild3934-3965-4163-b436-623436353537/Cross_Cultural_Busi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309178" y="2309178"/>
            <a:ext cx="6781801" cy="21634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669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97578" y="6337046"/>
            <a:ext cx="661987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i="1" dirty="0">
                <a:latin typeface="Calibri"/>
                <a:cs typeface="Calibri"/>
              </a:rPr>
              <a:t>(Ф</a:t>
            </a:r>
            <a:r>
              <a:rPr sz="1800" i="1" spc="-55" dirty="0">
                <a:latin typeface="Calibri"/>
                <a:cs typeface="Calibri"/>
              </a:rPr>
              <a:t>Г</a:t>
            </a:r>
            <a:r>
              <a:rPr sz="1800" i="1" dirty="0">
                <a:latin typeface="Calibri"/>
                <a:cs typeface="Calibri"/>
              </a:rPr>
              <a:t>ОС</a:t>
            </a:r>
            <a:r>
              <a:rPr sz="1800" i="1" spc="5" dirty="0">
                <a:latin typeface="Calibri"/>
                <a:cs typeface="Calibri"/>
              </a:rPr>
              <a:t> </a:t>
            </a:r>
            <a:r>
              <a:rPr sz="1800" i="1" spc="-10" dirty="0">
                <a:latin typeface="Calibri"/>
                <a:cs typeface="Calibri"/>
              </a:rPr>
              <a:t>Н</a:t>
            </a:r>
            <a:r>
              <a:rPr sz="1800" i="1" dirty="0">
                <a:latin typeface="Calibri"/>
                <a:cs typeface="Calibri"/>
              </a:rPr>
              <a:t>О</a:t>
            </a:r>
            <a:r>
              <a:rPr sz="1800" i="1" spc="-55" dirty="0">
                <a:latin typeface="Calibri"/>
                <a:cs typeface="Calibri"/>
              </a:rPr>
              <a:t>О</a:t>
            </a:r>
            <a:r>
              <a:rPr sz="1800" i="1" dirty="0">
                <a:latin typeface="Calibri"/>
                <a:cs typeface="Calibri"/>
              </a:rPr>
              <a:t>,</a:t>
            </a:r>
            <a:r>
              <a:rPr sz="1800" i="1" spc="15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утв.</a:t>
            </a:r>
            <a:r>
              <a:rPr sz="1800" i="1" spc="-1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Пр</a:t>
            </a:r>
            <a:r>
              <a:rPr sz="1800" i="1" spc="-10" dirty="0">
                <a:latin typeface="Calibri"/>
                <a:cs typeface="Calibri"/>
              </a:rPr>
              <a:t>и</a:t>
            </a:r>
            <a:r>
              <a:rPr sz="1800" i="1" spc="-20" dirty="0">
                <a:latin typeface="Calibri"/>
                <a:cs typeface="Calibri"/>
              </a:rPr>
              <a:t>к</a:t>
            </a:r>
            <a:r>
              <a:rPr sz="1800" i="1" dirty="0">
                <a:latin typeface="Calibri"/>
                <a:cs typeface="Calibri"/>
              </a:rPr>
              <a:t>а</a:t>
            </a:r>
            <a:r>
              <a:rPr sz="1800" i="1" spc="-10" dirty="0">
                <a:latin typeface="Calibri"/>
                <a:cs typeface="Calibri"/>
              </a:rPr>
              <a:t>з</a:t>
            </a:r>
            <a:r>
              <a:rPr sz="1800" i="1" dirty="0">
                <a:latin typeface="Calibri"/>
                <a:cs typeface="Calibri"/>
              </a:rPr>
              <a:t>ом</a:t>
            </a:r>
            <a:r>
              <a:rPr sz="1800" i="1" spc="3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Мин</a:t>
            </a:r>
            <a:r>
              <a:rPr sz="1800" i="1" spc="-10" dirty="0">
                <a:latin typeface="Calibri"/>
                <a:cs typeface="Calibri"/>
              </a:rPr>
              <a:t>п</a:t>
            </a:r>
            <a:r>
              <a:rPr sz="1800" i="1" dirty="0">
                <a:latin typeface="Calibri"/>
                <a:cs typeface="Calibri"/>
              </a:rPr>
              <a:t>ро</a:t>
            </a:r>
            <a:r>
              <a:rPr sz="1800" i="1" spc="-10" dirty="0">
                <a:latin typeface="Calibri"/>
                <a:cs typeface="Calibri"/>
              </a:rPr>
              <a:t>с</a:t>
            </a:r>
            <a:r>
              <a:rPr sz="1800" i="1" dirty="0">
                <a:latin typeface="Calibri"/>
                <a:cs typeface="Calibri"/>
              </a:rPr>
              <a:t>вещения</a:t>
            </a:r>
            <a:r>
              <a:rPr sz="1800" i="1" spc="1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от 31.05.2021 №</a:t>
            </a:r>
            <a:r>
              <a:rPr sz="1800" b="1" i="1" spc="-15" dirty="0">
                <a:latin typeface="Calibri"/>
                <a:cs typeface="Calibri"/>
              </a:rPr>
              <a:t>286</a:t>
            </a:r>
            <a:r>
              <a:rPr sz="1800" i="1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75207" y="382015"/>
            <a:ext cx="10641584" cy="634660"/>
          </a:xfrm>
          <a:prstGeom prst="rect">
            <a:avLst/>
          </a:prstGeom>
        </p:spPr>
        <p:txBody>
          <a:bodyPr vert="horz" wrap="square" lIns="0" tIns="79882" rIns="0" bIns="0" rtlCol="0">
            <a:spAutoFit/>
          </a:bodyPr>
          <a:lstStyle/>
          <a:p>
            <a:pPr marL="2837815" algn="ctr">
              <a:lnSpc>
                <a:spcPct val="100000"/>
              </a:lnSpc>
            </a:pPr>
            <a:r>
              <a:rPr sz="3600" spc="-15" dirty="0">
                <a:solidFill>
                  <a:srgbClr val="002060"/>
                </a:solidFill>
              </a:rPr>
              <a:t>СТ</a:t>
            </a:r>
            <a:r>
              <a:rPr sz="3600" spc="-35" dirty="0">
                <a:solidFill>
                  <a:srgbClr val="002060"/>
                </a:solidFill>
              </a:rPr>
              <a:t>Р</a:t>
            </a:r>
            <a:r>
              <a:rPr sz="3600" spc="-20" dirty="0">
                <a:solidFill>
                  <a:srgbClr val="002060"/>
                </a:solidFill>
              </a:rPr>
              <a:t>У</a:t>
            </a:r>
            <a:r>
              <a:rPr sz="3600" spc="-40" dirty="0">
                <a:solidFill>
                  <a:srgbClr val="002060"/>
                </a:solidFill>
              </a:rPr>
              <a:t>К</a:t>
            </a:r>
            <a:r>
              <a:rPr sz="3600" dirty="0">
                <a:solidFill>
                  <a:srgbClr val="002060"/>
                </a:solidFill>
              </a:rPr>
              <a:t>Т</a:t>
            </a:r>
            <a:r>
              <a:rPr sz="3600" spc="-20" dirty="0">
                <a:solidFill>
                  <a:srgbClr val="002060"/>
                </a:solidFill>
              </a:rPr>
              <a:t>У</a:t>
            </a:r>
            <a:r>
              <a:rPr sz="3600" spc="-165" dirty="0">
                <a:solidFill>
                  <a:srgbClr val="002060"/>
                </a:solidFill>
              </a:rPr>
              <a:t>Р</a:t>
            </a:r>
            <a:r>
              <a:rPr sz="3600" spc="-20" dirty="0">
                <a:solidFill>
                  <a:srgbClr val="002060"/>
                </a:solidFill>
              </a:rPr>
              <a:t>А</a:t>
            </a:r>
            <a:r>
              <a:rPr sz="3600" spc="45" dirty="0">
                <a:solidFill>
                  <a:srgbClr val="002060"/>
                </a:solidFill>
              </a:rPr>
              <a:t> </a:t>
            </a:r>
            <a:r>
              <a:rPr sz="3600" spc="-20" dirty="0">
                <a:solidFill>
                  <a:srgbClr val="002060"/>
                </a:solidFill>
              </a:rPr>
              <a:t>О</a:t>
            </a:r>
            <a:r>
              <a:rPr sz="3600" spc="-15" dirty="0">
                <a:solidFill>
                  <a:srgbClr val="002060"/>
                </a:solidFill>
              </a:rPr>
              <a:t>О</a:t>
            </a:r>
            <a:r>
              <a:rPr sz="3600" spc="-20" dirty="0">
                <a:solidFill>
                  <a:srgbClr val="002060"/>
                </a:solidFill>
              </a:rPr>
              <a:t>П НОО</a:t>
            </a:r>
            <a:endParaRPr sz="3600" dirty="0">
              <a:solidFill>
                <a:srgbClr val="002060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79058" y="1881377"/>
            <a:ext cx="1932939" cy="721360"/>
          </a:xfrm>
          <a:prstGeom prst="rect">
            <a:avLst/>
          </a:prstGeom>
          <a:ln w="19812">
            <a:solidFill>
              <a:srgbClr val="6077A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20700" marR="408940" indent="-106680">
              <a:lnSpc>
                <a:spcPct val="100000"/>
              </a:lnSpc>
            </a:pPr>
            <a:r>
              <a:rPr sz="1400" b="1" dirty="0">
                <a:latin typeface="Calibri"/>
                <a:cs typeface="Calibri"/>
              </a:rPr>
              <a:t>плани</a:t>
            </a:r>
            <a:r>
              <a:rPr sz="1400" b="1" spc="-15" dirty="0">
                <a:latin typeface="Calibri"/>
                <a:cs typeface="Calibri"/>
              </a:rPr>
              <a:t>р</a:t>
            </a:r>
            <a:r>
              <a:rPr sz="1400" b="1" spc="-20" dirty="0">
                <a:latin typeface="Calibri"/>
                <a:cs typeface="Calibri"/>
              </a:rPr>
              <a:t>у</a:t>
            </a:r>
            <a:r>
              <a:rPr sz="1400" b="1" spc="-25" dirty="0">
                <a:latin typeface="Calibri"/>
                <a:cs typeface="Calibri"/>
              </a:rPr>
              <a:t>е</a:t>
            </a:r>
            <a:r>
              <a:rPr sz="1400" b="1" spc="-10" dirty="0">
                <a:latin typeface="Calibri"/>
                <a:cs typeface="Calibri"/>
              </a:rPr>
              <a:t>м</a:t>
            </a:r>
            <a:r>
              <a:rPr sz="1400" b="1" dirty="0">
                <a:latin typeface="Calibri"/>
                <a:cs typeface="Calibri"/>
              </a:rPr>
              <a:t>ые ре</a:t>
            </a:r>
            <a:r>
              <a:rPr sz="1400" b="1" spc="-10" dirty="0">
                <a:latin typeface="Calibri"/>
                <a:cs typeface="Calibri"/>
              </a:rPr>
              <a:t>з</a:t>
            </a:r>
            <a:r>
              <a:rPr sz="1400" b="1" spc="-55" dirty="0">
                <a:latin typeface="Calibri"/>
                <a:cs typeface="Calibri"/>
              </a:rPr>
              <a:t>у</a:t>
            </a:r>
            <a:r>
              <a:rPr sz="1400" b="1" dirty="0">
                <a:latin typeface="Calibri"/>
                <a:cs typeface="Calibri"/>
              </a:rPr>
              <a:t>л</a:t>
            </a:r>
            <a:r>
              <a:rPr sz="1400" b="1" spc="-50" dirty="0">
                <a:latin typeface="Calibri"/>
                <a:cs typeface="Calibri"/>
              </a:rPr>
              <a:t>ь</a:t>
            </a:r>
            <a:r>
              <a:rPr sz="1400" b="1" dirty="0">
                <a:latin typeface="Calibri"/>
                <a:cs typeface="Calibri"/>
              </a:rPr>
              <a:t>та</a:t>
            </a:r>
            <a:r>
              <a:rPr sz="1400" b="1" spc="5" dirty="0">
                <a:latin typeface="Calibri"/>
                <a:cs typeface="Calibri"/>
              </a:rPr>
              <a:t>т</a:t>
            </a:r>
            <a:r>
              <a:rPr sz="1400" b="1" dirty="0">
                <a:latin typeface="Calibri"/>
                <a:cs typeface="Calibri"/>
              </a:rPr>
              <a:t>ы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55330" y="1870710"/>
            <a:ext cx="1789430" cy="719455"/>
          </a:xfrm>
          <a:prstGeom prst="rect">
            <a:avLst/>
          </a:prstGeom>
          <a:ln w="19812">
            <a:solidFill>
              <a:srgbClr val="6077A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70510">
              <a:lnSpc>
                <a:spcPct val="100000"/>
              </a:lnSpc>
            </a:pPr>
            <a:r>
              <a:rPr sz="1400" b="1" dirty="0">
                <a:latin typeface="Calibri"/>
                <a:cs typeface="Calibri"/>
              </a:rPr>
              <a:t>сис</a:t>
            </a:r>
            <a:r>
              <a:rPr sz="1400" b="1" spc="-10" dirty="0">
                <a:latin typeface="Calibri"/>
                <a:cs typeface="Calibri"/>
              </a:rPr>
              <a:t>тем</a:t>
            </a:r>
            <a:r>
              <a:rPr sz="1400" b="1" dirty="0">
                <a:latin typeface="Calibri"/>
                <a:cs typeface="Calibri"/>
              </a:rPr>
              <a:t>а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о</a:t>
            </a:r>
            <a:r>
              <a:rPr sz="1400" b="1" spc="-10" dirty="0">
                <a:latin typeface="Calibri"/>
                <a:cs typeface="Calibri"/>
              </a:rPr>
              <a:t>ц</a:t>
            </a:r>
            <a:r>
              <a:rPr sz="1400" b="1" dirty="0">
                <a:latin typeface="Calibri"/>
                <a:cs typeface="Calibri"/>
              </a:rPr>
              <a:t>енки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07585" y="1873757"/>
            <a:ext cx="1626235" cy="728980"/>
          </a:xfrm>
          <a:prstGeom prst="rect">
            <a:avLst/>
          </a:prstGeom>
          <a:ln w="19812">
            <a:solidFill>
              <a:srgbClr val="6077A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97840" marR="215265" indent="-277495">
              <a:lnSpc>
                <a:spcPct val="100000"/>
              </a:lnSpc>
            </a:pPr>
            <a:r>
              <a:rPr sz="1400" b="1" dirty="0">
                <a:latin typeface="Calibri"/>
                <a:cs typeface="Calibri"/>
              </a:rPr>
              <a:t>поясни</a:t>
            </a:r>
            <a:r>
              <a:rPr sz="1400" b="1" spc="-10" dirty="0">
                <a:latin typeface="Calibri"/>
                <a:cs typeface="Calibri"/>
              </a:rPr>
              <a:t>т</a:t>
            </a:r>
            <a:r>
              <a:rPr sz="1400" b="1" spc="-25" dirty="0">
                <a:latin typeface="Calibri"/>
                <a:cs typeface="Calibri"/>
              </a:rPr>
              <a:t>е</a:t>
            </a:r>
            <a:r>
              <a:rPr sz="1400" b="1" dirty="0">
                <a:latin typeface="Calibri"/>
                <a:cs typeface="Calibri"/>
              </a:rPr>
              <a:t>ль</a:t>
            </a:r>
            <a:r>
              <a:rPr sz="1400" b="1" spc="-10" dirty="0">
                <a:latin typeface="Calibri"/>
                <a:cs typeface="Calibri"/>
              </a:rPr>
              <a:t>н</a:t>
            </a:r>
            <a:r>
              <a:rPr sz="1400" b="1" dirty="0">
                <a:latin typeface="Calibri"/>
                <a:cs typeface="Calibri"/>
              </a:rPr>
              <a:t>ая за</a:t>
            </a:r>
            <a:r>
              <a:rPr sz="1400" b="1" spc="5" dirty="0">
                <a:latin typeface="Calibri"/>
                <a:cs typeface="Calibri"/>
              </a:rPr>
              <a:t>п</a:t>
            </a:r>
            <a:r>
              <a:rPr sz="1400" b="1" dirty="0">
                <a:latin typeface="Calibri"/>
                <a:cs typeface="Calibri"/>
              </a:rPr>
              <a:t>ис</a:t>
            </a:r>
            <a:r>
              <a:rPr sz="1400" b="1" spc="-15" dirty="0">
                <a:latin typeface="Calibri"/>
                <a:cs typeface="Calibri"/>
              </a:rPr>
              <a:t>к</a:t>
            </a:r>
            <a:r>
              <a:rPr sz="1400" b="1" dirty="0">
                <a:latin typeface="Calibri"/>
                <a:cs typeface="Calibri"/>
              </a:rPr>
              <a:t>а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81165" y="3283458"/>
            <a:ext cx="1932939" cy="756285"/>
          </a:xfrm>
          <a:prstGeom prst="rect">
            <a:avLst/>
          </a:prstGeom>
          <a:ln w="19812">
            <a:solidFill>
              <a:srgbClr val="6077A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54940">
              <a:lnSpc>
                <a:spcPct val="100000"/>
              </a:lnSpc>
            </a:pPr>
            <a:r>
              <a:rPr sz="1400" b="1" dirty="0">
                <a:latin typeface="Calibri"/>
                <a:cs typeface="Calibri"/>
              </a:rPr>
              <a:t>рабо</a:t>
            </a:r>
            <a:r>
              <a:rPr sz="1400" b="1" spc="-10" dirty="0">
                <a:latin typeface="Calibri"/>
                <a:cs typeface="Calibri"/>
              </a:rPr>
              <a:t>ч</a:t>
            </a:r>
            <a:r>
              <a:rPr sz="1400" b="1" dirty="0">
                <a:latin typeface="Calibri"/>
                <a:cs typeface="Calibri"/>
              </a:rPr>
              <a:t>ие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про</a:t>
            </a:r>
            <a:r>
              <a:rPr sz="1400" b="1" spc="-10" dirty="0">
                <a:latin typeface="Calibri"/>
                <a:cs typeface="Calibri"/>
              </a:rPr>
              <a:t>г</a:t>
            </a:r>
            <a:r>
              <a:rPr sz="1400" b="1" dirty="0">
                <a:latin typeface="Calibri"/>
                <a:cs typeface="Calibri"/>
              </a:rPr>
              <a:t>ра</a:t>
            </a:r>
            <a:r>
              <a:rPr sz="1400" b="1" spc="-5" dirty="0">
                <a:latin typeface="Calibri"/>
                <a:cs typeface="Calibri"/>
              </a:rPr>
              <a:t>м</a:t>
            </a:r>
            <a:r>
              <a:rPr sz="1400" b="1" spc="-10" dirty="0">
                <a:latin typeface="Calibri"/>
                <a:cs typeface="Calibri"/>
              </a:rPr>
              <a:t>м</a:t>
            </a:r>
            <a:r>
              <a:rPr sz="1400" b="1" dirty="0">
                <a:latin typeface="Calibri"/>
                <a:cs typeface="Calibri"/>
              </a:rPr>
              <a:t>ы</a:t>
            </a:r>
            <a:endParaRPr sz="1400">
              <a:latin typeface="Calibri"/>
              <a:cs typeface="Calibri"/>
            </a:endParaRPr>
          </a:p>
          <a:p>
            <a:pPr marL="179705">
              <a:lnSpc>
                <a:spcPct val="100000"/>
              </a:lnSpc>
            </a:pPr>
            <a:r>
              <a:rPr sz="1400" b="1" spc="-10" dirty="0">
                <a:latin typeface="Calibri"/>
                <a:cs typeface="Calibri"/>
              </a:rPr>
              <a:t>у</a:t>
            </a:r>
            <a:r>
              <a:rPr sz="1400" b="1" dirty="0">
                <a:latin typeface="Calibri"/>
                <a:cs typeface="Calibri"/>
              </a:rPr>
              <a:t>чебных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пр</a:t>
            </a:r>
            <a:r>
              <a:rPr sz="1400" b="1" spc="-20" dirty="0">
                <a:latin typeface="Calibri"/>
                <a:cs typeface="Calibri"/>
              </a:rPr>
              <a:t>е</a:t>
            </a:r>
            <a:r>
              <a:rPr sz="1400" b="1" dirty="0">
                <a:latin typeface="Calibri"/>
                <a:cs typeface="Calibri"/>
              </a:rPr>
              <a:t>д</a:t>
            </a:r>
            <a:r>
              <a:rPr sz="1400" b="1" spc="-10" dirty="0">
                <a:latin typeface="Calibri"/>
                <a:cs typeface="Calibri"/>
              </a:rPr>
              <a:t>м</a:t>
            </a:r>
            <a:r>
              <a:rPr sz="1400" b="1" dirty="0">
                <a:latin typeface="Calibri"/>
                <a:cs typeface="Calibri"/>
              </a:rPr>
              <a:t>е</a:t>
            </a:r>
            <a:r>
              <a:rPr sz="1400" b="1" spc="-10" dirty="0">
                <a:latin typeface="Calibri"/>
                <a:cs typeface="Calibri"/>
              </a:rPr>
              <a:t>т</a:t>
            </a:r>
            <a:r>
              <a:rPr sz="1400" b="1" dirty="0">
                <a:latin typeface="Calibri"/>
                <a:cs typeface="Calibri"/>
              </a:rPr>
              <a:t>ов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60485" y="3275838"/>
            <a:ext cx="1835150" cy="745490"/>
          </a:xfrm>
          <a:prstGeom prst="rect">
            <a:avLst/>
          </a:prstGeom>
          <a:ln w="19812">
            <a:solidFill>
              <a:srgbClr val="6077A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59105" marR="123189" indent="-327660">
              <a:lnSpc>
                <a:spcPct val="100000"/>
              </a:lnSpc>
            </a:pPr>
            <a:r>
              <a:rPr sz="1400" b="1" dirty="0">
                <a:latin typeface="Calibri"/>
                <a:cs typeface="Calibri"/>
              </a:rPr>
              <a:t>рабочая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програ</a:t>
            </a:r>
            <a:r>
              <a:rPr sz="1400" b="1" spc="-5" dirty="0">
                <a:latin typeface="Calibri"/>
                <a:cs typeface="Calibri"/>
              </a:rPr>
              <a:t>м</a:t>
            </a:r>
            <a:r>
              <a:rPr sz="1400" b="1" spc="-10" dirty="0">
                <a:latin typeface="Calibri"/>
                <a:cs typeface="Calibri"/>
              </a:rPr>
              <a:t>м</a:t>
            </a:r>
            <a:r>
              <a:rPr sz="1400" b="1" dirty="0">
                <a:latin typeface="Calibri"/>
                <a:cs typeface="Calibri"/>
              </a:rPr>
              <a:t>а вос</a:t>
            </a:r>
            <a:r>
              <a:rPr sz="1400" b="1" spc="5" dirty="0">
                <a:latin typeface="Calibri"/>
                <a:cs typeface="Calibri"/>
              </a:rPr>
              <a:t>п</a:t>
            </a:r>
            <a:r>
              <a:rPr sz="1400" b="1" dirty="0">
                <a:latin typeface="Calibri"/>
                <a:cs typeface="Calibri"/>
              </a:rPr>
              <a:t>ита</a:t>
            </a:r>
            <a:r>
              <a:rPr sz="1400" b="1" spc="-10" dirty="0">
                <a:latin typeface="Calibri"/>
                <a:cs typeface="Calibri"/>
              </a:rPr>
              <a:t>н</a:t>
            </a:r>
            <a:r>
              <a:rPr sz="1400" b="1" dirty="0">
                <a:latin typeface="Calibri"/>
                <a:cs typeface="Calibri"/>
              </a:rPr>
              <a:t>ия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11573" y="3283458"/>
            <a:ext cx="1851660" cy="756285"/>
          </a:xfrm>
          <a:prstGeom prst="rect">
            <a:avLst/>
          </a:prstGeom>
          <a:ln w="19812">
            <a:solidFill>
              <a:srgbClr val="6077A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400" b="1" dirty="0">
                <a:latin typeface="Calibri"/>
                <a:cs typeface="Calibri"/>
              </a:rPr>
              <a:t>про</a:t>
            </a:r>
            <a:r>
              <a:rPr sz="1400" b="1" spc="-10" dirty="0">
                <a:latin typeface="Calibri"/>
                <a:cs typeface="Calibri"/>
              </a:rPr>
              <a:t>г</a:t>
            </a:r>
            <a:r>
              <a:rPr sz="1400" b="1" dirty="0">
                <a:latin typeface="Calibri"/>
                <a:cs typeface="Calibri"/>
              </a:rPr>
              <a:t>ра</a:t>
            </a:r>
            <a:r>
              <a:rPr sz="1400" b="1" spc="-5" dirty="0">
                <a:latin typeface="Calibri"/>
                <a:cs typeface="Calibri"/>
              </a:rPr>
              <a:t>м</a:t>
            </a:r>
            <a:r>
              <a:rPr sz="1400" b="1" spc="-10" dirty="0">
                <a:latin typeface="Calibri"/>
                <a:cs typeface="Calibri"/>
              </a:rPr>
              <a:t>м</a:t>
            </a:r>
            <a:r>
              <a:rPr sz="1400" b="1" dirty="0">
                <a:latin typeface="Calibri"/>
                <a:cs typeface="Calibri"/>
              </a:rPr>
              <a:t>а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400" b="1" dirty="0">
                <a:latin typeface="Calibri"/>
                <a:cs typeface="Calibri"/>
              </a:rPr>
              <a:t>формирова</a:t>
            </a:r>
            <a:r>
              <a:rPr sz="1400" b="1" spc="-10" dirty="0">
                <a:latin typeface="Calibri"/>
                <a:cs typeface="Calibri"/>
              </a:rPr>
              <a:t>н</a:t>
            </a:r>
            <a:r>
              <a:rPr sz="1400" b="1" dirty="0">
                <a:latin typeface="Calibri"/>
                <a:cs typeface="Calibri"/>
              </a:rPr>
              <a:t>ия</a:t>
            </a:r>
            <a:r>
              <a:rPr sz="1400" b="1" spc="-5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У</a:t>
            </a:r>
            <a:r>
              <a:rPr sz="1400" b="1" spc="-110" dirty="0">
                <a:latin typeface="Calibri"/>
                <a:cs typeface="Calibri"/>
              </a:rPr>
              <a:t>У</a:t>
            </a:r>
            <a:r>
              <a:rPr sz="1400" b="1" dirty="0">
                <a:latin typeface="Calibri"/>
                <a:cs typeface="Calibri"/>
              </a:rPr>
              <a:t>Д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22726" y="4827270"/>
            <a:ext cx="1393190" cy="1099185"/>
          </a:xfrm>
          <a:prstGeom prst="rect">
            <a:avLst/>
          </a:prstGeom>
          <a:ln w="19812">
            <a:solidFill>
              <a:srgbClr val="6077A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09270" marR="132715" indent="-370840">
              <a:lnSpc>
                <a:spcPct val="100000"/>
              </a:lnSpc>
            </a:pPr>
            <a:r>
              <a:rPr sz="1400" b="1" spc="-10" dirty="0">
                <a:latin typeface="Calibri"/>
                <a:cs typeface="Calibri"/>
              </a:rPr>
              <a:t>у</a:t>
            </a:r>
            <a:r>
              <a:rPr sz="1400" b="1" dirty="0">
                <a:latin typeface="Calibri"/>
                <a:cs typeface="Calibri"/>
              </a:rPr>
              <a:t>чебный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план НОО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618726" y="4815078"/>
            <a:ext cx="1472565" cy="1099185"/>
          </a:xfrm>
          <a:prstGeom prst="rect">
            <a:avLst/>
          </a:prstGeom>
          <a:ln w="19812">
            <a:solidFill>
              <a:srgbClr val="6077A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21285" marR="110489" algn="ctr">
              <a:lnSpc>
                <a:spcPct val="100000"/>
              </a:lnSpc>
            </a:pPr>
            <a:r>
              <a:rPr sz="1400" b="1" dirty="0">
                <a:latin typeface="Calibri"/>
                <a:cs typeface="Calibri"/>
              </a:rPr>
              <a:t>хара</a:t>
            </a:r>
            <a:r>
              <a:rPr sz="1400" b="1" spc="-10" dirty="0">
                <a:latin typeface="Calibri"/>
                <a:cs typeface="Calibri"/>
              </a:rPr>
              <a:t>кт</a:t>
            </a:r>
            <a:r>
              <a:rPr sz="1400" b="1" dirty="0">
                <a:latin typeface="Calibri"/>
                <a:cs typeface="Calibri"/>
              </a:rPr>
              <a:t>ерист</a:t>
            </a:r>
            <a:r>
              <a:rPr sz="1400" b="1" spc="-15" dirty="0">
                <a:latin typeface="Calibri"/>
                <a:cs typeface="Calibri"/>
              </a:rPr>
              <a:t>и</a:t>
            </a:r>
            <a:r>
              <a:rPr sz="1400" b="1" spc="-25" dirty="0">
                <a:latin typeface="Calibri"/>
                <a:cs typeface="Calibri"/>
              </a:rPr>
              <a:t>к</a:t>
            </a:r>
            <a:r>
              <a:rPr sz="1400" b="1" dirty="0">
                <a:latin typeface="Calibri"/>
                <a:cs typeface="Calibri"/>
              </a:rPr>
              <a:t>а </a:t>
            </a:r>
            <a:r>
              <a:rPr sz="1400" b="1" spc="-20" dirty="0">
                <a:latin typeface="Calibri"/>
                <a:cs typeface="Calibri"/>
              </a:rPr>
              <a:t>у</a:t>
            </a:r>
            <a:r>
              <a:rPr sz="1400" b="1" dirty="0">
                <a:latin typeface="Calibri"/>
                <a:cs typeface="Calibri"/>
              </a:rPr>
              <a:t>с</a:t>
            </a:r>
            <a:r>
              <a:rPr sz="1400" b="1" spc="5" dirty="0">
                <a:latin typeface="Calibri"/>
                <a:cs typeface="Calibri"/>
              </a:rPr>
              <a:t>л</a:t>
            </a:r>
            <a:r>
              <a:rPr sz="1400" b="1" dirty="0">
                <a:latin typeface="Calibri"/>
                <a:cs typeface="Calibri"/>
              </a:rPr>
              <a:t>овий реализ</a:t>
            </a:r>
            <a:r>
              <a:rPr sz="1400" b="1" spc="-15" dirty="0">
                <a:latin typeface="Calibri"/>
                <a:cs typeface="Calibri"/>
              </a:rPr>
              <a:t>а</a:t>
            </a:r>
            <a:r>
              <a:rPr sz="1400" b="1" dirty="0">
                <a:latin typeface="Calibri"/>
                <a:cs typeface="Calibri"/>
              </a:rPr>
              <a:t>ции ООП НОО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289297" y="1315974"/>
            <a:ext cx="5855335" cy="483234"/>
          </a:xfrm>
          <a:custGeom>
            <a:avLst/>
            <a:gdLst/>
            <a:ahLst/>
            <a:cxnLst/>
            <a:rect l="l" t="t" r="r" b="b"/>
            <a:pathLst>
              <a:path w="5855334" h="483235">
                <a:moveTo>
                  <a:pt x="0" y="483108"/>
                </a:moveTo>
                <a:lnTo>
                  <a:pt x="5855208" y="483108"/>
                </a:lnTo>
                <a:lnTo>
                  <a:pt x="5855208" y="0"/>
                </a:lnTo>
                <a:lnTo>
                  <a:pt x="0" y="0"/>
                </a:lnTo>
                <a:lnTo>
                  <a:pt x="0" y="483108"/>
                </a:lnTo>
                <a:close/>
              </a:path>
            </a:pathLst>
          </a:custGeom>
          <a:ln w="19812">
            <a:solidFill>
              <a:srgbClr val="607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289297" y="1315974"/>
            <a:ext cx="5855335" cy="307777"/>
          </a:xfrm>
          <a:prstGeom prst="rect">
            <a:avLst/>
          </a:prstGeom>
          <a:solidFill>
            <a:srgbClr val="6077A7"/>
          </a:solidFill>
        </p:spPr>
        <p:txBody>
          <a:bodyPr vert="horz" wrap="square" lIns="0" tIns="0" rIns="0" bIns="0" rtlCol="0">
            <a:spAutoFit/>
          </a:bodyPr>
          <a:lstStyle/>
          <a:p>
            <a:pPr marL="1948814">
              <a:lnSpc>
                <a:spcPct val="100000"/>
              </a:lnSpc>
            </a:pPr>
            <a:r>
              <a:rPr sz="2000" b="1" dirty="0">
                <a:solidFill>
                  <a:srgbClr val="002060"/>
                </a:solidFill>
                <a:latin typeface="Calibri"/>
                <a:cs typeface="Calibri"/>
              </a:rPr>
              <a:t>Ц</a:t>
            </a:r>
            <a:r>
              <a:rPr sz="2000" b="1" spc="-35" dirty="0">
                <a:solidFill>
                  <a:srgbClr val="002060"/>
                </a:solidFill>
                <a:latin typeface="Calibri"/>
                <a:cs typeface="Calibri"/>
              </a:rPr>
              <a:t>Е</a:t>
            </a:r>
            <a:r>
              <a:rPr sz="2000" b="1" dirty="0">
                <a:solidFill>
                  <a:srgbClr val="002060"/>
                </a:solidFill>
                <a:latin typeface="Calibri"/>
                <a:cs typeface="Calibri"/>
              </a:rPr>
              <a:t>Л</a:t>
            </a:r>
            <a:r>
              <a:rPr sz="2000" b="1" spc="-10" dirty="0">
                <a:solidFill>
                  <a:srgbClr val="002060"/>
                </a:solidFill>
                <a:latin typeface="Calibri"/>
                <a:cs typeface="Calibri"/>
              </a:rPr>
              <a:t>Е</a:t>
            </a:r>
            <a:r>
              <a:rPr sz="2000" b="1" dirty="0">
                <a:solidFill>
                  <a:srgbClr val="002060"/>
                </a:solidFill>
                <a:latin typeface="Calibri"/>
                <a:cs typeface="Calibri"/>
              </a:rPr>
              <a:t>ВОЙ</a:t>
            </a:r>
            <a:r>
              <a:rPr sz="2000" b="1" spc="-2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sz="2000" b="1" spc="-110" dirty="0">
                <a:solidFill>
                  <a:srgbClr val="002060"/>
                </a:solidFill>
                <a:latin typeface="Calibri"/>
                <a:cs typeface="Calibri"/>
              </a:rPr>
              <a:t>Р</a:t>
            </a:r>
            <a:r>
              <a:rPr sz="2000" b="1" dirty="0">
                <a:solidFill>
                  <a:srgbClr val="002060"/>
                </a:solidFill>
                <a:latin typeface="Calibri"/>
                <a:cs typeface="Calibri"/>
              </a:rPr>
              <a:t>А</a:t>
            </a:r>
            <a:r>
              <a:rPr sz="2000" b="1" spc="-10" dirty="0">
                <a:solidFill>
                  <a:srgbClr val="002060"/>
                </a:solidFill>
                <a:latin typeface="Calibri"/>
                <a:cs typeface="Calibri"/>
              </a:rPr>
              <a:t>ЗД</a:t>
            </a:r>
            <a:r>
              <a:rPr sz="2000" b="1" spc="-35" dirty="0">
                <a:solidFill>
                  <a:srgbClr val="002060"/>
                </a:solidFill>
                <a:latin typeface="Calibri"/>
                <a:cs typeface="Calibri"/>
              </a:rPr>
              <a:t>Е</a:t>
            </a:r>
            <a:r>
              <a:rPr sz="2000" b="1" dirty="0">
                <a:solidFill>
                  <a:srgbClr val="002060"/>
                </a:solidFill>
                <a:latin typeface="Calibri"/>
                <a:cs typeface="Calibri"/>
              </a:rPr>
              <a:t>Л</a:t>
            </a:r>
            <a:endParaRPr sz="20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28338" y="2702814"/>
            <a:ext cx="6067425" cy="307777"/>
          </a:xfrm>
          <a:prstGeom prst="rect">
            <a:avLst/>
          </a:prstGeom>
          <a:solidFill>
            <a:srgbClr val="91A8C8"/>
          </a:solidFill>
          <a:ln w="19812">
            <a:solidFill>
              <a:srgbClr val="6077A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94790">
              <a:lnSpc>
                <a:spcPct val="100000"/>
              </a:lnSpc>
            </a:pPr>
            <a:r>
              <a:rPr sz="2000" b="1" dirty="0">
                <a:solidFill>
                  <a:srgbClr val="002060"/>
                </a:solidFill>
                <a:latin typeface="Calibri"/>
                <a:cs typeface="Calibri"/>
              </a:rPr>
              <a:t>С</a:t>
            </a:r>
            <a:r>
              <a:rPr sz="2000" b="1" spc="-55" dirty="0">
                <a:solidFill>
                  <a:srgbClr val="002060"/>
                </a:solidFill>
                <a:latin typeface="Calibri"/>
                <a:cs typeface="Calibri"/>
              </a:rPr>
              <a:t>О</a:t>
            </a:r>
            <a:r>
              <a:rPr sz="2000" b="1" spc="-10" dirty="0">
                <a:solidFill>
                  <a:srgbClr val="002060"/>
                </a:solidFill>
                <a:latin typeface="Calibri"/>
                <a:cs typeface="Calibri"/>
              </a:rPr>
              <a:t>ДЕ</a:t>
            </a:r>
            <a:r>
              <a:rPr sz="2000" b="1" spc="-25" dirty="0">
                <a:solidFill>
                  <a:srgbClr val="002060"/>
                </a:solidFill>
                <a:latin typeface="Calibri"/>
                <a:cs typeface="Calibri"/>
              </a:rPr>
              <a:t>Р</a:t>
            </a:r>
            <a:r>
              <a:rPr sz="2000" b="1" dirty="0">
                <a:solidFill>
                  <a:srgbClr val="002060"/>
                </a:solidFill>
                <a:latin typeface="Calibri"/>
                <a:cs typeface="Calibri"/>
              </a:rPr>
              <a:t>Ж</a:t>
            </a:r>
            <a:r>
              <a:rPr sz="2000" b="1" spc="-140" dirty="0">
                <a:solidFill>
                  <a:srgbClr val="002060"/>
                </a:solidFill>
                <a:latin typeface="Calibri"/>
                <a:cs typeface="Calibri"/>
              </a:rPr>
              <a:t>А</a:t>
            </a:r>
            <a:r>
              <a:rPr sz="2000" b="1" dirty="0">
                <a:solidFill>
                  <a:srgbClr val="002060"/>
                </a:solidFill>
                <a:latin typeface="Calibri"/>
                <a:cs typeface="Calibri"/>
              </a:rPr>
              <a:t>Т</a:t>
            </a:r>
            <a:r>
              <a:rPr sz="2000" b="1" spc="-30" dirty="0">
                <a:solidFill>
                  <a:srgbClr val="002060"/>
                </a:solidFill>
                <a:latin typeface="Calibri"/>
                <a:cs typeface="Calibri"/>
              </a:rPr>
              <a:t>Е</a:t>
            </a:r>
            <a:r>
              <a:rPr sz="2000" b="1" dirty="0">
                <a:solidFill>
                  <a:srgbClr val="002060"/>
                </a:solidFill>
                <a:latin typeface="Calibri"/>
                <a:cs typeface="Calibri"/>
              </a:rPr>
              <a:t>Л</a:t>
            </a:r>
            <a:r>
              <a:rPr sz="2000" b="1" spc="-10" dirty="0">
                <a:solidFill>
                  <a:srgbClr val="002060"/>
                </a:solidFill>
                <a:latin typeface="Calibri"/>
                <a:cs typeface="Calibri"/>
              </a:rPr>
              <a:t>ЬН</a:t>
            </a:r>
            <a:r>
              <a:rPr sz="2000" b="1" dirty="0">
                <a:solidFill>
                  <a:srgbClr val="002060"/>
                </a:solidFill>
                <a:latin typeface="Calibri"/>
                <a:cs typeface="Calibri"/>
              </a:rPr>
              <a:t>ЫЙ</a:t>
            </a:r>
            <a:r>
              <a:rPr sz="2000" b="1" spc="-15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sz="2000" b="1" spc="-110" dirty="0">
                <a:solidFill>
                  <a:srgbClr val="002060"/>
                </a:solidFill>
                <a:latin typeface="Calibri"/>
                <a:cs typeface="Calibri"/>
              </a:rPr>
              <a:t>Р</a:t>
            </a:r>
            <a:r>
              <a:rPr sz="2000" b="1" dirty="0">
                <a:solidFill>
                  <a:srgbClr val="002060"/>
                </a:solidFill>
                <a:latin typeface="Calibri"/>
                <a:cs typeface="Calibri"/>
              </a:rPr>
              <a:t>А</a:t>
            </a:r>
            <a:r>
              <a:rPr sz="2000" b="1" spc="-10" dirty="0">
                <a:solidFill>
                  <a:srgbClr val="002060"/>
                </a:solidFill>
                <a:latin typeface="Calibri"/>
                <a:cs typeface="Calibri"/>
              </a:rPr>
              <a:t>ЗД</a:t>
            </a:r>
            <a:r>
              <a:rPr sz="2000" b="1" spc="-35" dirty="0">
                <a:solidFill>
                  <a:srgbClr val="002060"/>
                </a:solidFill>
                <a:latin typeface="Calibri"/>
                <a:cs typeface="Calibri"/>
              </a:rPr>
              <a:t>Е</a:t>
            </a:r>
            <a:r>
              <a:rPr sz="2000" b="1" dirty="0">
                <a:solidFill>
                  <a:srgbClr val="002060"/>
                </a:solidFill>
                <a:latin typeface="Calibri"/>
                <a:cs typeface="Calibri"/>
              </a:rPr>
              <a:t>Л</a:t>
            </a:r>
            <a:endParaRPr sz="20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22726" y="4188714"/>
            <a:ext cx="7568565" cy="307777"/>
          </a:xfrm>
          <a:prstGeom prst="rect">
            <a:avLst/>
          </a:prstGeom>
          <a:ln w="19812">
            <a:solidFill>
              <a:srgbClr val="6077A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149475">
              <a:lnSpc>
                <a:spcPct val="100000"/>
              </a:lnSpc>
            </a:pPr>
            <a:r>
              <a:rPr sz="2000" b="1" dirty="0">
                <a:solidFill>
                  <a:srgbClr val="002060"/>
                </a:solidFill>
                <a:latin typeface="Calibri"/>
                <a:cs typeface="Calibri"/>
              </a:rPr>
              <a:t>ОР</a:t>
            </a:r>
            <a:r>
              <a:rPr sz="2000" b="1" spc="-155" dirty="0">
                <a:solidFill>
                  <a:srgbClr val="002060"/>
                </a:solidFill>
                <a:latin typeface="Calibri"/>
                <a:cs typeface="Calibri"/>
              </a:rPr>
              <a:t>Г</a:t>
            </a:r>
            <a:r>
              <a:rPr sz="2000" b="1" dirty="0">
                <a:solidFill>
                  <a:srgbClr val="002060"/>
                </a:solidFill>
                <a:latin typeface="Calibri"/>
                <a:cs typeface="Calibri"/>
              </a:rPr>
              <a:t>А</a:t>
            </a:r>
            <a:r>
              <a:rPr sz="2000" b="1" spc="-10" dirty="0">
                <a:solidFill>
                  <a:srgbClr val="002060"/>
                </a:solidFill>
                <a:latin typeface="Calibri"/>
                <a:cs typeface="Calibri"/>
              </a:rPr>
              <a:t>Н</a:t>
            </a:r>
            <a:r>
              <a:rPr sz="2000" b="1" dirty="0">
                <a:solidFill>
                  <a:srgbClr val="002060"/>
                </a:solidFill>
                <a:latin typeface="Calibri"/>
                <a:cs typeface="Calibri"/>
              </a:rPr>
              <a:t>И</a:t>
            </a:r>
            <a:r>
              <a:rPr sz="2000" b="1" spc="-20" dirty="0">
                <a:solidFill>
                  <a:srgbClr val="002060"/>
                </a:solidFill>
                <a:latin typeface="Calibri"/>
                <a:cs typeface="Calibri"/>
              </a:rPr>
              <a:t>З</a:t>
            </a:r>
            <a:r>
              <a:rPr sz="2000" b="1" dirty="0">
                <a:solidFill>
                  <a:srgbClr val="002060"/>
                </a:solidFill>
                <a:latin typeface="Calibri"/>
                <a:cs typeface="Calibri"/>
              </a:rPr>
              <a:t>АЦИОН</a:t>
            </a:r>
            <a:r>
              <a:rPr sz="2000" b="1" spc="-10" dirty="0">
                <a:solidFill>
                  <a:srgbClr val="002060"/>
                </a:solidFill>
                <a:latin typeface="Calibri"/>
                <a:cs typeface="Calibri"/>
              </a:rPr>
              <a:t>Н</a:t>
            </a:r>
            <a:r>
              <a:rPr sz="2000" b="1" dirty="0">
                <a:solidFill>
                  <a:srgbClr val="002060"/>
                </a:solidFill>
                <a:latin typeface="Calibri"/>
                <a:cs typeface="Calibri"/>
              </a:rPr>
              <a:t>ЫЙ</a:t>
            </a:r>
            <a:r>
              <a:rPr sz="2000" b="1" spc="-5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sz="2000" b="1" spc="-110" dirty="0">
                <a:solidFill>
                  <a:srgbClr val="002060"/>
                </a:solidFill>
                <a:latin typeface="Calibri"/>
                <a:cs typeface="Calibri"/>
              </a:rPr>
              <a:t>Р</a:t>
            </a:r>
            <a:r>
              <a:rPr sz="2000" b="1" dirty="0">
                <a:solidFill>
                  <a:srgbClr val="002060"/>
                </a:solidFill>
                <a:latin typeface="Calibri"/>
                <a:cs typeface="Calibri"/>
              </a:rPr>
              <a:t>А</a:t>
            </a:r>
            <a:r>
              <a:rPr sz="2000" b="1" spc="-10" dirty="0">
                <a:solidFill>
                  <a:srgbClr val="002060"/>
                </a:solidFill>
                <a:latin typeface="Calibri"/>
                <a:cs typeface="Calibri"/>
              </a:rPr>
              <a:t>З</a:t>
            </a:r>
            <a:r>
              <a:rPr sz="2000" b="1" dirty="0">
                <a:solidFill>
                  <a:srgbClr val="002060"/>
                </a:solidFill>
                <a:latin typeface="Calibri"/>
                <a:cs typeface="Calibri"/>
              </a:rPr>
              <a:t>Д</a:t>
            </a:r>
            <a:r>
              <a:rPr sz="2000" b="1" spc="-35" dirty="0">
                <a:solidFill>
                  <a:srgbClr val="002060"/>
                </a:solidFill>
                <a:latin typeface="Calibri"/>
                <a:cs typeface="Calibri"/>
              </a:rPr>
              <a:t>Е</a:t>
            </a:r>
            <a:r>
              <a:rPr sz="2000" b="1" dirty="0">
                <a:solidFill>
                  <a:srgbClr val="002060"/>
                </a:solidFill>
                <a:latin typeface="Calibri"/>
                <a:cs typeface="Calibri"/>
              </a:rPr>
              <a:t>Л</a:t>
            </a:r>
            <a:endParaRPr sz="20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963667" y="4817364"/>
          <a:ext cx="4533897" cy="10988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37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3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737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63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73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98803">
                <a:tc>
                  <a:txBody>
                    <a:bodyPr/>
                    <a:lstStyle/>
                    <a:p>
                      <a:pPr marL="198755" marR="191135" indent="-63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план вн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еу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рочной 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ея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400" b="1" spc="-25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льности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812">
                      <a:solidFill>
                        <a:srgbClr val="6077A7"/>
                      </a:solidFill>
                      <a:prstDash val="solid"/>
                    </a:lnL>
                    <a:lnR w="19812">
                      <a:solidFill>
                        <a:srgbClr val="6077A7"/>
                      </a:solidFill>
                      <a:prstDash val="solid"/>
                    </a:lnR>
                    <a:lnT w="19812">
                      <a:solidFill>
                        <a:srgbClr val="6077A7"/>
                      </a:solidFill>
                      <a:prstDash val="solid"/>
                    </a:lnT>
                    <a:lnB w="19812">
                      <a:solidFill>
                        <a:srgbClr val="6077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812">
                      <a:solidFill>
                        <a:srgbClr val="6077A7"/>
                      </a:solidFill>
                      <a:prstDash val="solid"/>
                    </a:lnL>
                    <a:lnR w="19812">
                      <a:solidFill>
                        <a:srgbClr val="6077A7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9535" marR="83820" indent="104775">
                        <a:lnSpc>
                          <a:spcPct val="100000"/>
                        </a:lnSpc>
                      </a:pPr>
                      <a:r>
                        <a:rPr sz="1400" b="1" spc="-15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л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ый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у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чебный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г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рафик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812">
                      <a:solidFill>
                        <a:srgbClr val="6077A7"/>
                      </a:solidFill>
                      <a:prstDash val="solid"/>
                    </a:lnL>
                    <a:lnR w="19812">
                      <a:solidFill>
                        <a:srgbClr val="6077A7"/>
                      </a:solidFill>
                      <a:prstDash val="solid"/>
                    </a:lnR>
                    <a:lnT w="19812">
                      <a:solidFill>
                        <a:srgbClr val="6077A7"/>
                      </a:solidFill>
                      <a:prstDash val="solid"/>
                    </a:lnT>
                    <a:lnB w="19812">
                      <a:solidFill>
                        <a:srgbClr val="6077A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812">
                      <a:solidFill>
                        <a:srgbClr val="6077A7"/>
                      </a:solidFill>
                      <a:prstDash val="solid"/>
                    </a:lnL>
                    <a:lnR w="19812">
                      <a:solidFill>
                        <a:srgbClr val="6077A7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07950" marR="99060" indent="-635" algn="ctr">
                        <a:lnSpc>
                          <a:spcPct val="100000"/>
                        </a:lnSpc>
                      </a:pPr>
                      <a:r>
                        <a:rPr sz="1400" b="1" spc="-15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л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ый план вос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п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ита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400" b="1" spc="-35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л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ь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ой работы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812">
                      <a:solidFill>
                        <a:srgbClr val="6077A7"/>
                      </a:solidFill>
                      <a:prstDash val="solid"/>
                    </a:lnL>
                    <a:lnR w="19812">
                      <a:solidFill>
                        <a:srgbClr val="6077A7"/>
                      </a:solidFill>
                      <a:prstDash val="solid"/>
                    </a:lnR>
                    <a:lnT w="19812">
                      <a:solidFill>
                        <a:srgbClr val="6077A7"/>
                      </a:solidFill>
                      <a:prstDash val="solid"/>
                    </a:lnT>
                    <a:lnB w="19812">
                      <a:solidFill>
                        <a:srgbClr val="6077A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7" name="Рисунок 16" descr="https://static.tildacdn.com/tild3934-3965-4163-b436-623436353537/Cross_Cultural_Busi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256560" y="2239240"/>
            <a:ext cx="6857999" cy="2379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33600" y="1"/>
            <a:ext cx="10058400" cy="740833"/>
          </a:xfrm>
          <a:custGeom>
            <a:avLst/>
            <a:gdLst/>
            <a:ahLst/>
            <a:cxnLst/>
            <a:rect l="l" t="t" r="r" b="b"/>
            <a:pathLst>
              <a:path w="9144000" h="555625">
                <a:moveTo>
                  <a:pt x="0" y="555523"/>
                </a:moveTo>
                <a:lnTo>
                  <a:pt x="9144000" y="555523"/>
                </a:lnTo>
                <a:lnTo>
                  <a:pt x="9144000" y="25"/>
                </a:lnTo>
                <a:lnTo>
                  <a:pt x="0" y="25"/>
                </a:lnTo>
                <a:lnTo>
                  <a:pt x="0" y="555523"/>
                </a:lnTo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71800" y="150527"/>
            <a:ext cx="9115212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60240"/>
            <a:r>
              <a:rPr dirty="0"/>
              <a:t>ФООП </a:t>
            </a:r>
            <a:r>
              <a:rPr dirty="0" smtClean="0"/>
              <a:t>НОО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674513" y="5811012"/>
            <a:ext cx="9266004" cy="287323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0" rIns="0" bIns="0" rtlCol="0">
            <a:spAutoFit/>
          </a:bodyPr>
          <a:lstStyle/>
          <a:p>
            <a:pPr marL="2815096"/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ЕД</a:t>
            </a:r>
            <a:r>
              <a:rPr sz="1867" b="1" spc="-13" dirty="0">
                <a:solidFill>
                  <a:srgbClr val="FFFFFF"/>
                </a:solidFill>
                <a:latin typeface="Century Gothic"/>
                <a:cs typeface="Century Gothic"/>
              </a:rPr>
              <a:t>И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НС</a:t>
            </a:r>
            <a:r>
              <a:rPr sz="1867" b="1" spc="-7" dirty="0">
                <a:solidFill>
                  <a:srgbClr val="FFFFFF"/>
                </a:solidFill>
                <a:latin typeface="Century Gothic"/>
                <a:cs typeface="Century Gothic"/>
              </a:rPr>
              <a:t>Т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ВО</a:t>
            </a:r>
            <a:r>
              <a:rPr sz="1867" b="1" spc="-4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С</a:t>
            </a:r>
            <a:r>
              <a:rPr sz="1867" b="1" spc="-13" dirty="0">
                <a:solidFill>
                  <a:srgbClr val="FFFFFF"/>
                </a:solidFill>
                <a:latin typeface="Century Gothic"/>
                <a:cs typeface="Century Gothic"/>
              </a:rPr>
              <a:t>О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ДЕР</a:t>
            </a:r>
            <a:r>
              <a:rPr sz="1867" b="1" spc="-7" dirty="0">
                <a:solidFill>
                  <a:srgbClr val="FFFFFF"/>
                </a:solidFill>
                <a:latin typeface="Century Gothic"/>
                <a:cs typeface="Century Gothic"/>
              </a:rPr>
              <a:t>Ж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АН</a:t>
            </a:r>
            <a:r>
              <a:rPr sz="1867" b="1" spc="-7" dirty="0">
                <a:solidFill>
                  <a:srgbClr val="FFFFFF"/>
                </a:solidFill>
                <a:latin typeface="Century Gothic"/>
                <a:cs typeface="Century Gothic"/>
              </a:rPr>
              <a:t>И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Я</a:t>
            </a:r>
            <a:r>
              <a:rPr sz="1867" b="1" spc="-5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ОБЩЕГО</a:t>
            </a:r>
            <a:r>
              <a:rPr sz="1867" b="1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ОБ</a:t>
            </a:r>
            <a:r>
              <a:rPr sz="1867" b="1" spc="7" dirty="0">
                <a:solidFill>
                  <a:srgbClr val="FFFFFF"/>
                </a:solidFill>
                <a:latin typeface="Century Gothic"/>
                <a:cs typeface="Century Gothic"/>
              </a:rPr>
              <a:t>Р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А</a:t>
            </a:r>
            <a:r>
              <a:rPr sz="1867" b="1" spc="-13" dirty="0">
                <a:solidFill>
                  <a:srgbClr val="FFFFFF"/>
                </a:solidFill>
                <a:latin typeface="Century Gothic"/>
                <a:cs typeface="Century Gothic"/>
              </a:rPr>
              <a:t>З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ОВА</a:t>
            </a:r>
            <a:r>
              <a:rPr sz="1867" b="1" spc="7" dirty="0">
                <a:solidFill>
                  <a:srgbClr val="FFFFFF"/>
                </a:solidFill>
                <a:latin typeface="Century Gothic"/>
                <a:cs typeface="Century Gothic"/>
              </a:rPr>
              <a:t>Н</a:t>
            </a:r>
            <a:r>
              <a:rPr sz="1867" b="1" spc="-7" dirty="0">
                <a:solidFill>
                  <a:srgbClr val="FFFFFF"/>
                </a:solidFill>
                <a:latin typeface="Century Gothic"/>
                <a:cs typeface="Century Gothic"/>
              </a:rPr>
              <a:t>И</a:t>
            </a:r>
            <a:r>
              <a:rPr sz="1867" b="1" dirty="0">
                <a:solidFill>
                  <a:srgbClr val="FFFFFF"/>
                </a:solidFill>
                <a:latin typeface="Century Gothic"/>
                <a:cs typeface="Century Gothic"/>
              </a:rPr>
              <a:t>Я</a:t>
            </a:r>
            <a:endParaRPr sz="1867" dirty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88132" y="1239418"/>
            <a:ext cx="5417668" cy="4360333"/>
          </a:xfrm>
          <a:custGeom>
            <a:avLst/>
            <a:gdLst/>
            <a:ahLst/>
            <a:cxnLst/>
            <a:rect l="l" t="t" r="r" b="b"/>
            <a:pathLst>
              <a:path w="2742565" h="3270250">
                <a:moveTo>
                  <a:pt x="0" y="0"/>
                </a:moveTo>
                <a:lnTo>
                  <a:pt x="0" y="3269957"/>
                </a:lnTo>
                <a:lnTo>
                  <a:pt x="2742501" y="2615946"/>
                </a:lnTo>
                <a:lnTo>
                  <a:pt x="2742501" y="654050"/>
                </a:lnTo>
                <a:lnTo>
                  <a:pt x="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71801" y="2514600"/>
            <a:ext cx="4038600" cy="15812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sz="2133" b="1" spc="-20" dirty="0">
                <a:solidFill>
                  <a:srgbClr val="FFFFFF"/>
                </a:solidFill>
                <a:latin typeface="Century Gothic"/>
                <a:cs typeface="Century Gothic"/>
              </a:rPr>
              <a:t>Цел</a:t>
            </a:r>
            <a:r>
              <a:rPr sz="2133" b="1" spc="-33" dirty="0">
                <a:solidFill>
                  <a:srgbClr val="FFFFFF"/>
                </a:solidFill>
                <a:latin typeface="Century Gothic"/>
                <a:cs typeface="Century Gothic"/>
              </a:rPr>
              <a:t>е</a:t>
            </a:r>
            <a:r>
              <a:rPr sz="2133" b="1" spc="-13" dirty="0">
                <a:solidFill>
                  <a:srgbClr val="FFFFFF"/>
                </a:solidFill>
                <a:latin typeface="Century Gothic"/>
                <a:cs typeface="Century Gothic"/>
              </a:rPr>
              <a:t>вой</a:t>
            </a:r>
            <a:r>
              <a:rPr sz="2133" b="1" spc="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133" b="1" spc="-13" dirty="0">
                <a:solidFill>
                  <a:srgbClr val="FFFFFF"/>
                </a:solidFill>
                <a:latin typeface="Century Gothic"/>
                <a:cs typeface="Century Gothic"/>
              </a:rPr>
              <a:t>раздел</a:t>
            </a:r>
            <a:endParaRPr sz="2133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3387" algn="ctr">
              <a:spcBef>
                <a:spcPts val="793"/>
              </a:spcBef>
            </a:pP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-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пояснител</a:t>
            </a:r>
            <a:r>
              <a:rPr sz="1400" spc="-7" dirty="0">
                <a:solidFill>
                  <a:srgbClr val="FFFFFF"/>
                </a:solidFill>
                <a:latin typeface="Century Gothic"/>
                <a:cs typeface="Century Gothic"/>
              </a:rPr>
              <a:t>ь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н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ая</a:t>
            </a:r>
            <a:r>
              <a:rPr sz="14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з</a:t>
            </a:r>
            <a:r>
              <a:rPr sz="1400" spc="-7" dirty="0">
                <a:solidFill>
                  <a:srgbClr val="FFFFFF"/>
                </a:solidFill>
                <a:latin typeface="Century Gothic"/>
                <a:cs typeface="Century Gothic"/>
              </a:rPr>
              <a:t>а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пис</a:t>
            </a:r>
            <a:r>
              <a:rPr sz="1400" spc="-7" dirty="0">
                <a:solidFill>
                  <a:srgbClr val="FFFFFF"/>
                </a:solidFill>
                <a:latin typeface="Century Gothic"/>
                <a:cs typeface="Century Gothic"/>
              </a:rPr>
              <a:t>к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а;</a:t>
            </a:r>
            <a:endParaRPr sz="1400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16086" marR="6773" algn="ctr">
              <a:lnSpc>
                <a:spcPts val="1533"/>
              </a:lnSpc>
              <a:spcBef>
                <a:spcPts val="633"/>
              </a:spcBef>
            </a:pP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-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пла</a:t>
            </a:r>
            <a:r>
              <a:rPr sz="1400" spc="7" dirty="0">
                <a:solidFill>
                  <a:srgbClr val="FFFFFF"/>
                </a:solidFill>
                <a:latin typeface="Century Gothic"/>
                <a:cs typeface="Century Gothic"/>
              </a:rPr>
              <a:t>н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ир</a:t>
            </a:r>
            <a:r>
              <a:rPr sz="1400" spc="-27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е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м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ые</a:t>
            </a:r>
            <a:r>
              <a:rPr sz="14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ре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з</a:t>
            </a:r>
            <a:r>
              <a:rPr sz="1400" spc="-20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льтаты</a:t>
            </a:r>
            <a:r>
              <a:rPr sz="1400" spc="-2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освоения об</a:t>
            </a:r>
            <a:r>
              <a:rPr sz="1400" spc="-20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400" spc="-7" dirty="0">
                <a:solidFill>
                  <a:srgbClr val="FFFFFF"/>
                </a:solidFill>
                <a:latin typeface="Century Gothic"/>
                <a:cs typeface="Century Gothic"/>
              </a:rPr>
              <a:t>ч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ающ</a:t>
            </a:r>
            <a:r>
              <a:rPr sz="1400" spc="-7" dirty="0">
                <a:solidFill>
                  <a:srgbClr val="FFFFFF"/>
                </a:solidFill>
                <a:latin typeface="Century Gothic"/>
                <a:cs typeface="Century Gothic"/>
              </a:rPr>
              <a:t>им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ися</a:t>
            </a:r>
            <a:r>
              <a:rPr sz="14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Ф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ОО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П;</a:t>
            </a:r>
            <a:endParaRPr sz="1400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44872" marR="34711" indent="1693" algn="ctr">
              <a:lnSpc>
                <a:spcPct val="91900"/>
              </a:lnSpc>
              <a:spcBef>
                <a:spcPts val="593"/>
              </a:spcBef>
            </a:pP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-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систе</a:t>
            </a:r>
            <a:r>
              <a:rPr sz="1400" spc="-7" dirty="0">
                <a:solidFill>
                  <a:srgbClr val="FFFFFF"/>
                </a:solidFill>
                <a:latin typeface="Century Gothic"/>
                <a:cs typeface="Century Gothic"/>
              </a:rPr>
              <a:t>м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а</a:t>
            </a:r>
            <a:r>
              <a:rPr sz="1400" spc="-2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о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ц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енки</a:t>
            </a:r>
            <a:r>
              <a:rPr sz="14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достижения пла</a:t>
            </a:r>
            <a:r>
              <a:rPr sz="1400" spc="7" dirty="0">
                <a:solidFill>
                  <a:srgbClr val="FFFFFF"/>
                </a:solidFill>
                <a:latin typeface="Century Gothic"/>
                <a:cs typeface="Century Gothic"/>
              </a:rPr>
              <a:t>н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ир</a:t>
            </a:r>
            <a:r>
              <a:rPr sz="1400" spc="-27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е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м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ых</a:t>
            </a:r>
            <a:r>
              <a:rPr sz="14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ре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з</a:t>
            </a:r>
            <a:r>
              <a:rPr sz="1400" spc="-20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льтатов</a:t>
            </a:r>
            <a:r>
              <a:rPr sz="1400" spc="-2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освоения Ф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ОО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П</a:t>
            </a:r>
            <a:endParaRPr sz="1400" dirty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pic>
        <p:nvPicPr>
          <p:cNvPr id="11" name="Рисунок 10" descr="https://static.tildacdn.com/tild3934-3965-4163-b436-623436353537/Cross_Cultural_Busi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400300" y="2400302"/>
            <a:ext cx="6858000" cy="2057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object 2"/>
          <p:cNvSpPr txBox="1"/>
          <p:nvPr/>
        </p:nvSpPr>
        <p:spPr>
          <a:xfrm>
            <a:off x="3997578" y="6337046"/>
            <a:ext cx="661987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i="1" dirty="0">
                <a:solidFill>
                  <a:prstClr val="black"/>
                </a:solidFill>
                <a:cs typeface="Calibri"/>
              </a:rPr>
              <a:t>(Ф</a:t>
            </a:r>
            <a:r>
              <a:rPr i="1" spc="-55" dirty="0">
                <a:solidFill>
                  <a:prstClr val="black"/>
                </a:solidFill>
                <a:cs typeface="Calibri"/>
              </a:rPr>
              <a:t>Г</a:t>
            </a:r>
            <a:r>
              <a:rPr i="1" dirty="0">
                <a:solidFill>
                  <a:prstClr val="black"/>
                </a:solidFill>
                <a:cs typeface="Calibri"/>
              </a:rPr>
              <a:t>ОС</a:t>
            </a:r>
            <a:r>
              <a:rPr i="1" spc="5" dirty="0">
                <a:solidFill>
                  <a:prstClr val="black"/>
                </a:solidFill>
                <a:cs typeface="Calibri"/>
              </a:rPr>
              <a:t> </a:t>
            </a:r>
            <a:r>
              <a:rPr i="1" spc="-10" dirty="0">
                <a:solidFill>
                  <a:prstClr val="black"/>
                </a:solidFill>
                <a:cs typeface="Calibri"/>
              </a:rPr>
              <a:t>Н</a:t>
            </a:r>
            <a:r>
              <a:rPr i="1" dirty="0">
                <a:solidFill>
                  <a:prstClr val="black"/>
                </a:solidFill>
                <a:cs typeface="Calibri"/>
              </a:rPr>
              <a:t>О</a:t>
            </a:r>
            <a:r>
              <a:rPr i="1" spc="-55" dirty="0">
                <a:solidFill>
                  <a:prstClr val="black"/>
                </a:solidFill>
                <a:cs typeface="Calibri"/>
              </a:rPr>
              <a:t>О</a:t>
            </a:r>
            <a:r>
              <a:rPr i="1" dirty="0">
                <a:solidFill>
                  <a:prstClr val="black"/>
                </a:solidFill>
                <a:cs typeface="Calibri"/>
              </a:rPr>
              <a:t>,</a:t>
            </a:r>
            <a:r>
              <a:rPr i="1" spc="15" dirty="0">
                <a:solidFill>
                  <a:prstClr val="black"/>
                </a:solidFill>
                <a:cs typeface="Calibri"/>
              </a:rPr>
              <a:t> </a:t>
            </a:r>
            <a:r>
              <a:rPr i="1" dirty="0">
                <a:solidFill>
                  <a:prstClr val="black"/>
                </a:solidFill>
                <a:cs typeface="Calibri"/>
              </a:rPr>
              <a:t>утв.</a:t>
            </a:r>
            <a:r>
              <a:rPr i="1" spc="-10" dirty="0">
                <a:solidFill>
                  <a:prstClr val="black"/>
                </a:solidFill>
                <a:cs typeface="Calibri"/>
              </a:rPr>
              <a:t> </a:t>
            </a:r>
            <a:r>
              <a:rPr i="1" dirty="0">
                <a:solidFill>
                  <a:prstClr val="black"/>
                </a:solidFill>
                <a:cs typeface="Calibri"/>
              </a:rPr>
              <a:t>Пр</a:t>
            </a:r>
            <a:r>
              <a:rPr i="1" spc="-10" dirty="0">
                <a:solidFill>
                  <a:prstClr val="black"/>
                </a:solidFill>
                <a:cs typeface="Calibri"/>
              </a:rPr>
              <a:t>и</a:t>
            </a:r>
            <a:r>
              <a:rPr i="1" spc="-20" dirty="0">
                <a:solidFill>
                  <a:prstClr val="black"/>
                </a:solidFill>
                <a:cs typeface="Calibri"/>
              </a:rPr>
              <a:t>к</a:t>
            </a:r>
            <a:r>
              <a:rPr i="1" dirty="0">
                <a:solidFill>
                  <a:prstClr val="black"/>
                </a:solidFill>
                <a:cs typeface="Calibri"/>
              </a:rPr>
              <a:t>а</a:t>
            </a:r>
            <a:r>
              <a:rPr i="1" spc="-10" dirty="0">
                <a:solidFill>
                  <a:prstClr val="black"/>
                </a:solidFill>
                <a:cs typeface="Calibri"/>
              </a:rPr>
              <a:t>з</a:t>
            </a:r>
            <a:r>
              <a:rPr i="1" dirty="0">
                <a:solidFill>
                  <a:prstClr val="black"/>
                </a:solidFill>
                <a:cs typeface="Calibri"/>
              </a:rPr>
              <a:t>ом</a:t>
            </a:r>
            <a:r>
              <a:rPr i="1" spc="30" dirty="0">
                <a:solidFill>
                  <a:prstClr val="black"/>
                </a:solidFill>
                <a:cs typeface="Calibri"/>
              </a:rPr>
              <a:t> </a:t>
            </a:r>
            <a:r>
              <a:rPr i="1" dirty="0">
                <a:solidFill>
                  <a:prstClr val="black"/>
                </a:solidFill>
                <a:cs typeface="Calibri"/>
              </a:rPr>
              <a:t>Мин</a:t>
            </a:r>
            <a:r>
              <a:rPr i="1" spc="-10" dirty="0">
                <a:solidFill>
                  <a:prstClr val="black"/>
                </a:solidFill>
                <a:cs typeface="Calibri"/>
              </a:rPr>
              <a:t>п</a:t>
            </a:r>
            <a:r>
              <a:rPr i="1" dirty="0">
                <a:solidFill>
                  <a:prstClr val="black"/>
                </a:solidFill>
                <a:cs typeface="Calibri"/>
              </a:rPr>
              <a:t>ро</a:t>
            </a:r>
            <a:r>
              <a:rPr i="1" spc="-10" dirty="0">
                <a:solidFill>
                  <a:prstClr val="black"/>
                </a:solidFill>
                <a:cs typeface="Calibri"/>
              </a:rPr>
              <a:t>с</a:t>
            </a:r>
            <a:r>
              <a:rPr i="1" dirty="0">
                <a:solidFill>
                  <a:prstClr val="black"/>
                </a:solidFill>
                <a:cs typeface="Calibri"/>
              </a:rPr>
              <a:t>вещения</a:t>
            </a:r>
            <a:r>
              <a:rPr i="1" spc="10" dirty="0">
                <a:solidFill>
                  <a:prstClr val="black"/>
                </a:solidFill>
                <a:cs typeface="Calibri"/>
              </a:rPr>
              <a:t> </a:t>
            </a:r>
            <a:r>
              <a:rPr i="1" dirty="0">
                <a:solidFill>
                  <a:prstClr val="black"/>
                </a:solidFill>
                <a:cs typeface="Calibri"/>
              </a:rPr>
              <a:t>от 31.05.2021 №</a:t>
            </a:r>
            <a:r>
              <a:rPr b="1" i="1" spc="-15" dirty="0">
                <a:solidFill>
                  <a:prstClr val="black"/>
                </a:solidFill>
                <a:cs typeface="Calibri"/>
              </a:rPr>
              <a:t>286</a:t>
            </a:r>
            <a:r>
              <a:rPr i="1" dirty="0">
                <a:solidFill>
                  <a:prstClr val="black"/>
                </a:solidFill>
                <a:cs typeface="Calibri"/>
              </a:rPr>
              <a:t>)</a:t>
            </a:r>
            <a:endParaRPr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906000" y="871549"/>
            <a:ext cx="2181012" cy="1338251"/>
          </a:xfrm>
          <a:custGeom>
            <a:avLst/>
            <a:gdLst/>
            <a:ahLst/>
            <a:cxnLst/>
            <a:rect l="l" t="t" r="r" b="b"/>
            <a:pathLst>
              <a:path w="2491105" h="1581785">
                <a:moveTo>
                  <a:pt x="0" y="158114"/>
                </a:moveTo>
                <a:lnTo>
                  <a:pt x="5897" y="115174"/>
                </a:lnTo>
                <a:lnTo>
                  <a:pt x="22515" y="76736"/>
                </a:lnTo>
                <a:lnTo>
                  <a:pt x="48245" y="44405"/>
                </a:lnTo>
                <a:lnTo>
                  <a:pt x="81475" y="19786"/>
                </a:lnTo>
                <a:lnTo>
                  <a:pt x="120595" y="4484"/>
                </a:lnTo>
                <a:lnTo>
                  <a:pt x="2332761" y="0"/>
                </a:lnTo>
                <a:lnTo>
                  <a:pt x="2347478" y="674"/>
                </a:lnTo>
                <a:lnTo>
                  <a:pt x="2389102" y="10318"/>
                </a:lnTo>
                <a:lnTo>
                  <a:pt x="2425686" y="30143"/>
                </a:lnTo>
                <a:lnTo>
                  <a:pt x="2455626" y="58544"/>
                </a:lnTo>
                <a:lnTo>
                  <a:pt x="2477316" y="93914"/>
                </a:lnTo>
                <a:lnTo>
                  <a:pt x="2489149" y="134647"/>
                </a:lnTo>
                <a:lnTo>
                  <a:pt x="2490876" y="1423542"/>
                </a:lnTo>
                <a:lnTo>
                  <a:pt x="2490201" y="1438259"/>
                </a:lnTo>
                <a:lnTo>
                  <a:pt x="2480557" y="1479883"/>
                </a:lnTo>
                <a:lnTo>
                  <a:pt x="2460732" y="1516468"/>
                </a:lnTo>
                <a:lnTo>
                  <a:pt x="2432332" y="1546408"/>
                </a:lnTo>
                <a:lnTo>
                  <a:pt x="2396962" y="1568098"/>
                </a:lnTo>
                <a:lnTo>
                  <a:pt x="2356228" y="1579931"/>
                </a:lnTo>
                <a:lnTo>
                  <a:pt x="158165" y="1581657"/>
                </a:lnTo>
                <a:lnTo>
                  <a:pt x="143454" y="1580983"/>
                </a:lnTo>
                <a:lnTo>
                  <a:pt x="101837" y="1571342"/>
                </a:lnTo>
                <a:lnTo>
                  <a:pt x="65246" y="1551523"/>
                </a:lnTo>
                <a:lnTo>
                  <a:pt x="35291" y="1523131"/>
                </a:lnTo>
                <a:lnTo>
                  <a:pt x="13584" y="1487770"/>
                </a:lnTo>
                <a:lnTo>
                  <a:pt x="1733" y="1447046"/>
                </a:lnTo>
                <a:lnTo>
                  <a:pt x="0" y="158114"/>
                </a:lnTo>
                <a:close/>
              </a:path>
            </a:pathLst>
          </a:custGeom>
          <a:ln w="19050">
            <a:solidFill>
              <a:srgbClr val="52538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989124" y="947577"/>
            <a:ext cx="2202875" cy="12853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1905" algn="ctr">
              <a:lnSpc>
                <a:spcPct val="143700"/>
              </a:lnSpc>
            </a:pPr>
            <a:r>
              <a:rPr sz="1100" b="1" spc="5" dirty="0" err="1">
                <a:solidFill>
                  <a:prstClr val="black"/>
                </a:solidFill>
                <a:latin typeface="Times New Roman"/>
                <a:cs typeface="Times New Roman"/>
              </a:rPr>
              <a:t>П</a:t>
            </a:r>
            <a:r>
              <a:rPr sz="1100" b="1" dirty="0" err="1">
                <a:solidFill>
                  <a:prstClr val="black"/>
                </a:solidFill>
                <a:latin typeface="Times New Roman"/>
                <a:cs typeface="Times New Roman"/>
              </a:rPr>
              <a:t>о</a:t>
            </a:r>
            <a:r>
              <a:rPr sz="1100" b="1" spc="5" dirty="0" err="1">
                <a:solidFill>
                  <a:prstClr val="black"/>
                </a:solidFill>
                <a:latin typeface="Times New Roman"/>
                <a:cs typeface="Times New Roman"/>
              </a:rPr>
              <a:t>я</a:t>
            </a:r>
            <a:r>
              <a:rPr sz="1100" b="1" dirty="0" err="1">
                <a:solidFill>
                  <a:prstClr val="black"/>
                </a:solidFill>
                <a:latin typeface="Times New Roman"/>
                <a:cs typeface="Times New Roman"/>
              </a:rPr>
              <a:t>сните</a:t>
            </a:r>
            <a:r>
              <a:rPr sz="1100" b="1" spc="5" dirty="0" err="1">
                <a:solidFill>
                  <a:prstClr val="black"/>
                </a:solidFill>
                <a:latin typeface="Times New Roman"/>
                <a:cs typeface="Times New Roman"/>
              </a:rPr>
              <a:t>ль</a:t>
            </a:r>
            <a:r>
              <a:rPr sz="1100" b="1" spc="-10" dirty="0" err="1">
                <a:solidFill>
                  <a:prstClr val="black"/>
                </a:solidFill>
                <a:latin typeface="Times New Roman"/>
                <a:cs typeface="Times New Roman"/>
              </a:rPr>
              <a:t>н</a:t>
            </a:r>
            <a:r>
              <a:rPr sz="1100" b="1" dirty="0" err="1">
                <a:solidFill>
                  <a:prstClr val="black"/>
                </a:solidFill>
                <a:latin typeface="Times New Roman"/>
                <a:cs typeface="Times New Roman"/>
              </a:rPr>
              <a:t>ая</a:t>
            </a:r>
            <a:r>
              <a:rPr sz="1100" b="1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100" b="1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записка</a:t>
            </a:r>
            <a:r>
              <a:rPr lang="ru-RU" sz="110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10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endParaRPr lang="ru-RU" sz="1100" b="1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065" marR="5080" indent="-1905" algn="ctr">
              <a:lnSpc>
                <a:spcPct val="143700"/>
              </a:lnSpc>
            </a:pPr>
            <a:r>
              <a:rPr sz="1100" dirty="0" smtClean="0">
                <a:solidFill>
                  <a:prstClr val="black"/>
                </a:solidFill>
                <a:latin typeface="Times New Roman"/>
                <a:cs typeface="Times New Roman"/>
              </a:rPr>
              <a:t>(</a:t>
            </a:r>
            <a:r>
              <a:rPr sz="1100" dirty="0">
                <a:solidFill>
                  <a:prstClr val="black"/>
                </a:solidFill>
                <a:latin typeface="Times New Roman"/>
                <a:cs typeface="Times New Roman"/>
              </a:rPr>
              <a:t>цели,</a:t>
            </a:r>
            <a:r>
              <a:rPr sz="11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prstClr val="black"/>
                </a:solidFill>
                <a:latin typeface="Times New Roman"/>
                <a:cs typeface="Times New Roman"/>
              </a:rPr>
              <a:t>принципы</a:t>
            </a:r>
            <a:r>
              <a:rPr sz="11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prstClr val="black"/>
                </a:solidFill>
                <a:latin typeface="Times New Roman"/>
                <a:cs typeface="Times New Roman"/>
              </a:rPr>
              <a:t>и мех</a:t>
            </a:r>
            <a:r>
              <a:rPr sz="1100" spc="5" dirty="0">
                <a:solidFill>
                  <a:prstClr val="black"/>
                </a:solidFill>
                <a:latin typeface="Times New Roman"/>
                <a:cs typeface="Times New Roman"/>
              </a:rPr>
              <a:t>а</a:t>
            </a:r>
            <a:r>
              <a:rPr sz="1100" dirty="0">
                <a:solidFill>
                  <a:prstClr val="black"/>
                </a:solidFill>
                <a:latin typeface="Times New Roman"/>
                <a:cs typeface="Times New Roman"/>
              </a:rPr>
              <a:t>низмы р</a:t>
            </a:r>
            <a:r>
              <a:rPr sz="1100" spc="5" dirty="0">
                <a:solidFill>
                  <a:prstClr val="black"/>
                </a:solidFill>
                <a:latin typeface="Times New Roman"/>
                <a:cs typeface="Times New Roman"/>
              </a:rPr>
              <a:t>е</a:t>
            </a:r>
            <a:r>
              <a:rPr sz="1100" dirty="0">
                <a:solidFill>
                  <a:prstClr val="black"/>
                </a:solidFill>
                <a:latin typeface="Times New Roman"/>
                <a:cs typeface="Times New Roman"/>
              </a:rPr>
              <a:t>ализации</a:t>
            </a:r>
            <a:r>
              <a:rPr sz="11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prstClr val="black"/>
                </a:solidFill>
                <a:latin typeface="Times New Roman"/>
                <a:cs typeface="Times New Roman"/>
              </a:rPr>
              <a:t>о</a:t>
            </a:r>
            <a:r>
              <a:rPr sz="1100" spc="5" dirty="0">
                <a:solidFill>
                  <a:prstClr val="black"/>
                </a:solidFill>
                <a:latin typeface="Times New Roman"/>
                <a:cs typeface="Times New Roman"/>
              </a:rPr>
              <a:t>б</a:t>
            </a:r>
            <a:r>
              <a:rPr sz="1100" dirty="0">
                <a:solidFill>
                  <a:prstClr val="black"/>
                </a:solidFill>
                <a:latin typeface="Times New Roman"/>
                <a:cs typeface="Times New Roman"/>
              </a:rPr>
              <a:t>р</a:t>
            </a:r>
            <a:r>
              <a:rPr sz="1100" spc="5" dirty="0">
                <a:solidFill>
                  <a:prstClr val="black"/>
                </a:solidFill>
                <a:latin typeface="Times New Roman"/>
                <a:cs typeface="Times New Roman"/>
              </a:rPr>
              <a:t>а</a:t>
            </a:r>
            <a:r>
              <a:rPr sz="1100" dirty="0">
                <a:solidFill>
                  <a:prstClr val="black"/>
                </a:solidFill>
                <a:latin typeface="Times New Roman"/>
                <a:cs typeface="Times New Roman"/>
              </a:rPr>
              <a:t>зоват</a:t>
            </a:r>
            <a:r>
              <a:rPr sz="1100" spc="5" dirty="0">
                <a:solidFill>
                  <a:prstClr val="black"/>
                </a:solidFill>
                <a:latin typeface="Times New Roman"/>
                <a:cs typeface="Times New Roman"/>
              </a:rPr>
              <a:t>е</a:t>
            </a:r>
            <a:r>
              <a:rPr sz="1100" dirty="0">
                <a:solidFill>
                  <a:prstClr val="black"/>
                </a:solidFill>
                <a:latin typeface="Times New Roman"/>
                <a:cs typeface="Times New Roman"/>
              </a:rPr>
              <a:t>льной прогр</a:t>
            </a:r>
            <a:r>
              <a:rPr sz="1100" spc="5" dirty="0">
                <a:solidFill>
                  <a:prstClr val="black"/>
                </a:solidFill>
                <a:latin typeface="Times New Roman"/>
                <a:cs typeface="Times New Roman"/>
              </a:rPr>
              <a:t>а</a:t>
            </a:r>
            <a:r>
              <a:rPr sz="1100" dirty="0">
                <a:solidFill>
                  <a:prstClr val="black"/>
                </a:solidFill>
                <a:latin typeface="Times New Roman"/>
                <a:cs typeface="Times New Roman"/>
              </a:rPr>
              <a:t>ммы</a:t>
            </a:r>
            <a:r>
              <a:rPr sz="11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prstClr val="black"/>
                </a:solidFill>
                <a:latin typeface="Times New Roman"/>
                <a:cs typeface="Times New Roman"/>
              </a:rPr>
              <a:t>Н</a:t>
            </a:r>
            <a:r>
              <a:rPr sz="1100" spc="-10" dirty="0">
                <a:solidFill>
                  <a:prstClr val="black"/>
                </a:solidFill>
                <a:latin typeface="Times New Roman"/>
                <a:cs typeface="Times New Roman"/>
              </a:rPr>
              <a:t>О</a:t>
            </a:r>
            <a:r>
              <a:rPr sz="1100" dirty="0">
                <a:solidFill>
                  <a:prstClr val="black"/>
                </a:solidFill>
                <a:latin typeface="Times New Roman"/>
                <a:cs typeface="Times New Roman"/>
              </a:rPr>
              <a:t>О,</a:t>
            </a:r>
            <a:r>
              <a:rPr sz="11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prstClr val="black"/>
                </a:solidFill>
                <a:latin typeface="Times New Roman"/>
                <a:cs typeface="Times New Roman"/>
              </a:rPr>
              <a:t>о</a:t>
            </a:r>
            <a:r>
              <a:rPr sz="1100" spc="5" dirty="0">
                <a:solidFill>
                  <a:prstClr val="black"/>
                </a:solidFill>
                <a:latin typeface="Times New Roman"/>
                <a:cs typeface="Times New Roman"/>
              </a:rPr>
              <a:t>б</a:t>
            </a:r>
            <a:r>
              <a:rPr sz="1100" dirty="0">
                <a:solidFill>
                  <a:prstClr val="black"/>
                </a:solidFill>
                <a:latin typeface="Times New Roman"/>
                <a:cs typeface="Times New Roman"/>
              </a:rPr>
              <a:t>щая х</a:t>
            </a:r>
            <a:r>
              <a:rPr sz="1100" spc="5" dirty="0">
                <a:solidFill>
                  <a:prstClr val="black"/>
                </a:solidFill>
                <a:latin typeface="Times New Roman"/>
                <a:cs typeface="Times New Roman"/>
              </a:rPr>
              <a:t>а</a:t>
            </a:r>
            <a:r>
              <a:rPr sz="1100" dirty="0">
                <a:solidFill>
                  <a:prstClr val="black"/>
                </a:solidFill>
                <a:latin typeface="Times New Roman"/>
                <a:cs typeface="Times New Roman"/>
              </a:rPr>
              <a:t>р</a:t>
            </a:r>
            <a:r>
              <a:rPr sz="1100" spc="5" dirty="0">
                <a:solidFill>
                  <a:prstClr val="black"/>
                </a:solidFill>
                <a:latin typeface="Times New Roman"/>
                <a:cs typeface="Times New Roman"/>
              </a:rPr>
              <a:t>а</a:t>
            </a:r>
            <a:r>
              <a:rPr sz="1100" dirty="0">
                <a:solidFill>
                  <a:prstClr val="black"/>
                </a:solidFill>
                <a:latin typeface="Times New Roman"/>
                <a:cs typeface="Times New Roman"/>
              </a:rPr>
              <a:t>ктери</a:t>
            </a:r>
            <a:r>
              <a:rPr sz="1100" spc="5" dirty="0">
                <a:solidFill>
                  <a:prstClr val="black"/>
                </a:solidFill>
                <a:latin typeface="Times New Roman"/>
                <a:cs typeface="Times New Roman"/>
              </a:rPr>
              <a:t>с</a:t>
            </a:r>
            <a:r>
              <a:rPr sz="1100" dirty="0">
                <a:solidFill>
                  <a:prstClr val="black"/>
                </a:solidFill>
                <a:latin typeface="Times New Roman"/>
                <a:cs typeface="Times New Roman"/>
              </a:rPr>
              <a:t>тика</a:t>
            </a:r>
            <a:r>
              <a:rPr sz="11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prstClr val="black"/>
                </a:solidFill>
                <a:latin typeface="Times New Roman"/>
                <a:cs typeface="Times New Roman"/>
              </a:rPr>
              <a:t>прогр</a:t>
            </a:r>
            <a:r>
              <a:rPr sz="1100" spc="5" dirty="0">
                <a:solidFill>
                  <a:prstClr val="black"/>
                </a:solidFill>
                <a:latin typeface="Times New Roman"/>
                <a:cs typeface="Times New Roman"/>
              </a:rPr>
              <a:t>а</a:t>
            </a:r>
            <a:r>
              <a:rPr sz="1100" dirty="0">
                <a:solidFill>
                  <a:prstClr val="black"/>
                </a:solidFill>
                <a:latin typeface="Times New Roman"/>
                <a:cs typeface="Times New Roman"/>
              </a:rPr>
              <a:t>ммы</a:t>
            </a:r>
            <a:r>
              <a:rPr sz="1400" dirty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15" name="object 18"/>
          <p:cNvSpPr/>
          <p:nvPr/>
        </p:nvSpPr>
        <p:spPr>
          <a:xfrm>
            <a:off x="9906000" y="2403077"/>
            <a:ext cx="2177548" cy="1455673"/>
          </a:xfrm>
          <a:custGeom>
            <a:avLst/>
            <a:gdLst/>
            <a:ahLst/>
            <a:cxnLst/>
            <a:rect l="l" t="t" r="r" b="b"/>
            <a:pathLst>
              <a:path w="2491104" h="1581785">
                <a:moveTo>
                  <a:pt x="0" y="158114"/>
                </a:moveTo>
                <a:lnTo>
                  <a:pt x="5898" y="115184"/>
                </a:lnTo>
                <a:lnTo>
                  <a:pt x="22520" y="76754"/>
                </a:lnTo>
                <a:lnTo>
                  <a:pt x="48253" y="44426"/>
                </a:lnTo>
                <a:lnTo>
                  <a:pt x="81486" y="19806"/>
                </a:lnTo>
                <a:lnTo>
                  <a:pt x="120609" y="4497"/>
                </a:lnTo>
                <a:lnTo>
                  <a:pt x="2332736" y="0"/>
                </a:lnTo>
                <a:lnTo>
                  <a:pt x="2347448" y="674"/>
                </a:lnTo>
                <a:lnTo>
                  <a:pt x="2389072" y="10310"/>
                </a:lnTo>
                <a:lnTo>
                  <a:pt x="2425674" y="30120"/>
                </a:lnTo>
                <a:lnTo>
                  <a:pt x="2455642" y="58500"/>
                </a:lnTo>
                <a:lnTo>
                  <a:pt x="2477366" y="93847"/>
                </a:lnTo>
                <a:lnTo>
                  <a:pt x="2489234" y="134556"/>
                </a:lnTo>
                <a:lnTo>
                  <a:pt x="2490978" y="1423542"/>
                </a:lnTo>
                <a:lnTo>
                  <a:pt x="2490302" y="1438254"/>
                </a:lnTo>
                <a:lnTo>
                  <a:pt x="2480650" y="1479862"/>
                </a:lnTo>
                <a:lnTo>
                  <a:pt x="2460812" y="1516436"/>
                </a:lnTo>
                <a:lnTo>
                  <a:pt x="2432400" y="1546373"/>
                </a:lnTo>
                <a:lnTo>
                  <a:pt x="2397025" y="1568068"/>
                </a:lnTo>
                <a:lnTo>
                  <a:pt x="2356297" y="1579917"/>
                </a:lnTo>
                <a:lnTo>
                  <a:pt x="158241" y="1581657"/>
                </a:lnTo>
                <a:lnTo>
                  <a:pt x="143529" y="1580983"/>
                </a:lnTo>
                <a:lnTo>
                  <a:pt x="101905" y="1571347"/>
                </a:lnTo>
                <a:lnTo>
                  <a:pt x="65303" y="1551537"/>
                </a:lnTo>
                <a:lnTo>
                  <a:pt x="35335" y="1523157"/>
                </a:lnTo>
                <a:lnTo>
                  <a:pt x="13611" y="1487810"/>
                </a:lnTo>
                <a:lnTo>
                  <a:pt x="1743" y="1447101"/>
                </a:lnTo>
                <a:lnTo>
                  <a:pt x="0" y="158114"/>
                </a:lnTo>
                <a:close/>
              </a:path>
            </a:pathLst>
          </a:custGeom>
          <a:ln w="19050">
            <a:solidFill>
              <a:srgbClr val="52538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" name="object 19"/>
          <p:cNvSpPr txBox="1"/>
          <p:nvPr/>
        </p:nvSpPr>
        <p:spPr>
          <a:xfrm>
            <a:off x="9989126" y="2586692"/>
            <a:ext cx="2143991" cy="10156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/>
            <a:r>
              <a:rPr sz="1100" b="1" dirty="0" err="1">
                <a:solidFill>
                  <a:prstClr val="black"/>
                </a:solidFill>
                <a:latin typeface="Times New Roman"/>
                <a:cs typeface="Times New Roman"/>
              </a:rPr>
              <a:t>Планируемые</a:t>
            </a:r>
            <a:r>
              <a:rPr sz="1100" b="1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100" b="1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результа</a:t>
            </a:r>
            <a:r>
              <a:rPr sz="1100" b="1" spc="-5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т</a:t>
            </a:r>
            <a:r>
              <a:rPr sz="1100" b="1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ы</a:t>
            </a:r>
            <a:endParaRPr lang="ru-RU" sz="1100" b="1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algn="ctr"/>
            <a:r>
              <a:rPr sz="1100" b="1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10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 освоения обучающимися образовательной программы НОО </a:t>
            </a:r>
          </a:p>
          <a:p>
            <a:pPr marL="12700" algn="ctr"/>
            <a:r>
              <a:rPr lang="ru-RU" sz="1100" dirty="0" smtClean="0">
                <a:solidFill>
                  <a:prstClr val="black"/>
                </a:solidFill>
                <a:latin typeface="Times New Roman"/>
                <a:cs typeface="Times New Roman"/>
              </a:rPr>
              <a:t>(личностные, </a:t>
            </a:r>
            <a:r>
              <a:rPr lang="ru-RU" sz="1100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метопредметные</a:t>
            </a:r>
            <a:r>
              <a:rPr lang="ru-RU" sz="1100" dirty="0" smtClean="0">
                <a:solidFill>
                  <a:prstClr val="black"/>
                </a:solidFill>
                <a:latin typeface="Times New Roman"/>
                <a:cs typeface="Times New Roman"/>
              </a:rPr>
              <a:t>, предметные)</a:t>
            </a:r>
            <a:endParaRPr sz="11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7" name="object 18"/>
          <p:cNvSpPr/>
          <p:nvPr/>
        </p:nvSpPr>
        <p:spPr>
          <a:xfrm>
            <a:off x="9906000" y="3958918"/>
            <a:ext cx="2177547" cy="1595699"/>
          </a:xfrm>
          <a:custGeom>
            <a:avLst/>
            <a:gdLst/>
            <a:ahLst/>
            <a:cxnLst/>
            <a:rect l="l" t="t" r="r" b="b"/>
            <a:pathLst>
              <a:path w="2491104" h="1581785">
                <a:moveTo>
                  <a:pt x="0" y="158114"/>
                </a:moveTo>
                <a:lnTo>
                  <a:pt x="5898" y="115184"/>
                </a:lnTo>
                <a:lnTo>
                  <a:pt x="22520" y="76754"/>
                </a:lnTo>
                <a:lnTo>
                  <a:pt x="48253" y="44426"/>
                </a:lnTo>
                <a:lnTo>
                  <a:pt x="81486" y="19806"/>
                </a:lnTo>
                <a:lnTo>
                  <a:pt x="120609" y="4497"/>
                </a:lnTo>
                <a:lnTo>
                  <a:pt x="2332736" y="0"/>
                </a:lnTo>
                <a:lnTo>
                  <a:pt x="2347448" y="674"/>
                </a:lnTo>
                <a:lnTo>
                  <a:pt x="2389072" y="10310"/>
                </a:lnTo>
                <a:lnTo>
                  <a:pt x="2425674" y="30120"/>
                </a:lnTo>
                <a:lnTo>
                  <a:pt x="2455642" y="58500"/>
                </a:lnTo>
                <a:lnTo>
                  <a:pt x="2477366" y="93847"/>
                </a:lnTo>
                <a:lnTo>
                  <a:pt x="2489234" y="134556"/>
                </a:lnTo>
                <a:lnTo>
                  <a:pt x="2490978" y="1423542"/>
                </a:lnTo>
                <a:lnTo>
                  <a:pt x="2490302" y="1438254"/>
                </a:lnTo>
                <a:lnTo>
                  <a:pt x="2480650" y="1479862"/>
                </a:lnTo>
                <a:lnTo>
                  <a:pt x="2460812" y="1516436"/>
                </a:lnTo>
                <a:lnTo>
                  <a:pt x="2432400" y="1546373"/>
                </a:lnTo>
                <a:lnTo>
                  <a:pt x="2397025" y="1568068"/>
                </a:lnTo>
                <a:lnTo>
                  <a:pt x="2356297" y="1579917"/>
                </a:lnTo>
                <a:lnTo>
                  <a:pt x="158241" y="1581657"/>
                </a:lnTo>
                <a:lnTo>
                  <a:pt x="143529" y="1580983"/>
                </a:lnTo>
                <a:lnTo>
                  <a:pt x="101905" y="1571347"/>
                </a:lnTo>
                <a:lnTo>
                  <a:pt x="65303" y="1551537"/>
                </a:lnTo>
                <a:lnTo>
                  <a:pt x="35335" y="1523157"/>
                </a:lnTo>
                <a:lnTo>
                  <a:pt x="13611" y="1487810"/>
                </a:lnTo>
                <a:lnTo>
                  <a:pt x="1743" y="1447101"/>
                </a:lnTo>
                <a:lnTo>
                  <a:pt x="0" y="158114"/>
                </a:lnTo>
                <a:close/>
              </a:path>
            </a:pathLst>
          </a:custGeom>
          <a:ln w="19050">
            <a:solidFill>
              <a:srgbClr val="525389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" name="object 24"/>
          <p:cNvSpPr/>
          <p:nvPr/>
        </p:nvSpPr>
        <p:spPr>
          <a:xfrm>
            <a:off x="9989125" y="4229227"/>
            <a:ext cx="1898075" cy="1028573"/>
          </a:xfrm>
          <a:custGeom>
            <a:avLst/>
            <a:gdLst/>
            <a:ahLst/>
            <a:cxnLst/>
            <a:rect l="l" t="t" r="r" b="b"/>
            <a:pathLst>
              <a:path w="2491104" h="1581785">
                <a:moveTo>
                  <a:pt x="2332863" y="0"/>
                </a:moveTo>
                <a:lnTo>
                  <a:pt x="149166" y="255"/>
                </a:lnTo>
                <a:lnTo>
                  <a:pt x="107013" y="8466"/>
                </a:lnTo>
                <a:lnTo>
                  <a:pt x="69675" y="27057"/>
                </a:lnTo>
                <a:lnTo>
                  <a:pt x="38762" y="54425"/>
                </a:lnTo>
                <a:lnTo>
                  <a:pt x="15887" y="88965"/>
                </a:lnTo>
                <a:lnTo>
                  <a:pt x="2661" y="129074"/>
                </a:lnTo>
                <a:lnTo>
                  <a:pt x="0" y="158114"/>
                </a:lnTo>
                <a:lnTo>
                  <a:pt x="256" y="1432617"/>
                </a:lnTo>
                <a:lnTo>
                  <a:pt x="8480" y="1474757"/>
                </a:lnTo>
                <a:lnTo>
                  <a:pt x="27098" y="1512069"/>
                </a:lnTo>
                <a:lnTo>
                  <a:pt x="54497" y="1542950"/>
                </a:lnTo>
                <a:lnTo>
                  <a:pt x="89067" y="1565795"/>
                </a:lnTo>
                <a:lnTo>
                  <a:pt x="129196" y="1579001"/>
                </a:lnTo>
                <a:lnTo>
                  <a:pt x="158241" y="1581657"/>
                </a:lnTo>
                <a:lnTo>
                  <a:pt x="2341825" y="1581408"/>
                </a:lnTo>
                <a:lnTo>
                  <a:pt x="2383953" y="1573216"/>
                </a:lnTo>
                <a:lnTo>
                  <a:pt x="2421283" y="1554634"/>
                </a:lnTo>
                <a:lnTo>
                  <a:pt x="2452198" y="1527266"/>
                </a:lnTo>
                <a:lnTo>
                  <a:pt x="2475080" y="1492717"/>
                </a:lnTo>
                <a:lnTo>
                  <a:pt x="2488314" y="1452595"/>
                </a:lnTo>
                <a:lnTo>
                  <a:pt x="2490978" y="1423542"/>
                </a:lnTo>
                <a:lnTo>
                  <a:pt x="2490727" y="149140"/>
                </a:lnTo>
                <a:lnTo>
                  <a:pt x="2482524" y="106975"/>
                </a:lnTo>
                <a:lnTo>
                  <a:pt x="2463920" y="69638"/>
                </a:lnTo>
                <a:lnTo>
                  <a:pt x="2436534" y="38736"/>
                </a:lnTo>
                <a:lnTo>
                  <a:pt x="2401982" y="15875"/>
                </a:lnTo>
                <a:lnTo>
                  <a:pt x="2361881" y="2658"/>
                </a:lnTo>
                <a:lnTo>
                  <a:pt x="23328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оценки достижения планируемых результатов освоения образовательной программы НОО</a:t>
            </a:r>
            <a:endParaRPr kumimoji="0" sz="12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4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2399" y="81629"/>
            <a:ext cx="10369159" cy="579473"/>
          </a:xfrm>
          <a:prstGeom prst="rect">
            <a:avLst/>
          </a:prstGeom>
        </p:spPr>
        <p:txBody>
          <a:bodyPr vert="horz" wrap="square" lIns="0" tIns="86189" rIns="0" bIns="0" rtlCol="0">
            <a:spAutoFit/>
          </a:bodyPr>
          <a:lstStyle/>
          <a:p>
            <a:pPr marL="2057349"/>
            <a:r>
              <a:rPr dirty="0"/>
              <a:t>ФООП: обновляем</a:t>
            </a:r>
            <a:r>
              <a:rPr spc="7" dirty="0"/>
              <a:t> </a:t>
            </a:r>
            <a:r>
              <a:rPr dirty="0"/>
              <a:t>/ изменяем</a:t>
            </a:r>
            <a:r>
              <a:rPr spc="-27" dirty="0"/>
              <a:t> </a:t>
            </a:r>
            <a:r>
              <a:rPr dirty="0"/>
              <a:t>ООП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32555" y="894469"/>
            <a:ext cx="7438644" cy="328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933" algn="ctr"/>
            <a:r>
              <a:rPr sz="2133" b="1" i="1" dirty="0">
                <a:solidFill>
                  <a:srgbClr val="003366"/>
                </a:solidFill>
                <a:latin typeface="Century Gothic"/>
                <a:cs typeface="Century Gothic"/>
              </a:rPr>
              <a:t>Пояснител</a:t>
            </a:r>
            <a:r>
              <a:rPr sz="2133" b="1" i="1" spc="-13" dirty="0">
                <a:solidFill>
                  <a:srgbClr val="003366"/>
                </a:solidFill>
                <a:latin typeface="Century Gothic"/>
                <a:cs typeface="Century Gothic"/>
              </a:rPr>
              <a:t>ь</a:t>
            </a:r>
            <a:r>
              <a:rPr sz="2133" b="1" i="1" dirty="0">
                <a:solidFill>
                  <a:srgbClr val="003366"/>
                </a:solidFill>
                <a:latin typeface="Century Gothic"/>
                <a:cs typeface="Century Gothic"/>
              </a:rPr>
              <a:t>ная</a:t>
            </a:r>
            <a:r>
              <a:rPr sz="2133" b="1" i="1" spc="-40" dirty="0">
                <a:solidFill>
                  <a:srgbClr val="003366"/>
                </a:solidFill>
                <a:latin typeface="Century Gothic"/>
                <a:cs typeface="Century Gothic"/>
              </a:rPr>
              <a:t> </a:t>
            </a:r>
            <a:r>
              <a:rPr sz="2133" b="1" i="1" dirty="0">
                <a:solidFill>
                  <a:srgbClr val="003366"/>
                </a:solidFill>
                <a:latin typeface="Century Gothic"/>
                <a:cs typeface="Century Gothic"/>
              </a:rPr>
              <a:t>записка</a:t>
            </a:r>
            <a:r>
              <a:rPr sz="2133" b="1" i="1" spc="-53" dirty="0">
                <a:solidFill>
                  <a:srgbClr val="003366"/>
                </a:solidFill>
                <a:latin typeface="Century Gothic"/>
                <a:cs typeface="Century Gothic"/>
              </a:rPr>
              <a:t> </a:t>
            </a:r>
            <a:r>
              <a:rPr sz="2133" b="1" i="1" dirty="0">
                <a:solidFill>
                  <a:srgbClr val="003366"/>
                </a:solidFill>
                <a:latin typeface="Century Gothic"/>
                <a:cs typeface="Century Gothic"/>
              </a:rPr>
              <a:t>ООП НОО</a:t>
            </a:r>
            <a:endParaRPr sz="2133" i="1" dirty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930399" y="1356360"/>
          <a:ext cx="9821839" cy="28854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790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421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005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94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00" b="1" dirty="0">
                          <a:latin typeface="Century Gothic"/>
                          <a:cs typeface="Century Gothic"/>
                        </a:rPr>
                        <a:t>ФООП</a:t>
                      </a:r>
                      <a:r>
                        <a:rPr sz="1300" b="1" spc="-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b="1" spc="-10" dirty="0">
                          <a:latin typeface="Century Gothic"/>
                          <a:cs typeface="Century Gothic"/>
                        </a:rPr>
                        <a:t>Н</a:t>
                      </a:r>
                      <a:r>
                        <a:rPr sz="1300" b="1" dirty="0">
                          <a:latin typeface="Century Gothic"/>
                          <a:cs typeface="Century Gothic"/>
                        </a:rPr>
                        <a:t>ОО</a:t>
                      </a:r>
                      <a:endParaRPr sz="1300" dirty="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78909C"/>
                      </a:solidFill>
                      <a:prstDash val="solid"/>
                    </a:lnL>
                    <a:lnR w="12700">
                      <a:solidFill>
                        <a:srgbClr val="78909C"/>
                      </a:solidFill>
                      <a:prstDash val="solid"/>
                    </a:lnR>
                    <a:lnT w="12700">
                      <a:solidFill>
                        <a:srgbClr val="78909C"/>
                      </a:solidFill>
                      <a:prstDash val="solid"/>
                    </a:lnT>
                    <a:lnB w="12700">
                      <a:solidFill>
                        <a:srgbClr val="78909C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48994">
                        <a:lnSpc>
                          <a:spcPct val="100000"/>
                        </a:lnSpc>
                      </a:pPr>
                      <a:r>
                        <a:rPr sz="1300" b="1" dirty="0">
                          <a:latin typeface="Century Gothic"/>
                          <a:cs typeface="Century Gothic"/>
                        </a:rPr>
                        <a:t>Ф</a:t>
                      </a:r>
                      <a:r>
                        <a:rPr sz="1300" b="1" spc="-10" dirty="0">
                          <a:latin typeface="Century Gothic"/>
                          <a:cs typeface="Century Gothic"/>
                        </a:rPr>
                        <a:t>Г</a:t>
                      </a:r>
                      <a:r>
                        <a:rPr sz="1300" b="1" dirty="0">
                          <a:latin typeface="Century Gothic"/>
                          <a:cs typeface="Century Gothic"/>
                        </a:rPr>
                        <a:t>ОС</a:t>
                      </a:r>
                      <a:r>
                        <a:rPr sz="1300" b="1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b="1" spc="-10" dirty="0">
                          <a:latin typeface="Century Gothic"/>
                          <a:cs typeface="Century Gothic"/>
                        </a:rPr>
                        <a:t>Н</a:t>
                      </a:r>
                      <a:r>
                        <a:rPr sz="1300" b="1" dirty="0">
                          <a:latin typeface="Century Gothic"/>
                          <a:cs typeface="Century Gothic"/>
                        </a:rPr>
                        <a:t>ОО -</a:t>
                      </a:r>
                      <a:r>
                        <a:rPr sz="1300" b="1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b="1" spc="-10" dirty="0">
                          <a:latin typeface="Century Gothic"/>
                          <a:cs typeface="Century Gothic"/>
                        </a:rPr>
                        <a:t>2021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78909C"/>
                      </a:solidFill>
                      <a:prstDash val="solid"/>
                    </a:lnL>
                    <a:lnR w="12700">
                      <a:solidFill>
                        <a:srgbClr val="78909C"/>
                      </a:solidFill>
                      <a:prstDash val="solid"/>
                    </a:lnR>
                    <a:lnT w="12700">
                      <a:solidFill>
                        <a:srgbClr val="78909C"/>
                      </a:solidFill>
                      <a:prstDash val="solid"/>
                    </a:lnT>
                    <a:lnB w="12700">
                      <a:solidFill>
                        <a:srgbClr val="78909C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tc>
                  <a:txBody>
                    <a:bodyPr/>
                    <a:lstStyle/>
                    <a:p>
                      <a:pPr marL="852805">
                        <a:lnSpc>
                          <a:spcPct val="100000"/>
                        </a:lnSpc>
                      </a:pPr>
                      <a:r>
                        <a:rPr sz="1300" b="1" dirty="0">
                          <a:latin typeface="Century Gothic"/>
                          <a:cs typeface="Century Gothic"/>
                        </a:rPr>
                        <a:t>Ф</a:t>
                      </a:r>
                      <a:r>
                        <a:rPr sz="1300" b="1" spc="-10" dirty="0">
                          <a:latin typeface="Century Gothic"/>
                          <a:cs typeface="Century Gothic"/>
                        </a:rPr>
                        <a:t>Г</a:t>
                      </a:r>
                      <a:r>
                        <a:rPr sz="1300" b="1" dirty="0">
                          <a:latin typeface="Century Gothic"/>
                          <a:cs typeface="Century Gothic"/>
                        </a:rPr>
                        <a:t>ОС</a:t>
                      </a:r>
                      <a:r>
                        <a:rPr sz="1300" b="1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b="1" spc="-10" dirty="0">
                          <a:latin typeface="Century Gothic"/>
                          <a:cs typeface="Century Gothic"/>
                        </a:rPr>
                        <a:t>Н</a:t>
                      </a:r>
                      <a:r>
                        <a:rPr sz="1300" b="1" dirty="0">
                          <a:latin typeface="Century Gothic"/>
                          <a:cs typeface="Century Gothic"/>
                        </a:rPr>
                        <a:t>ОО -</a:t>
                      </a:r>
                      <a:r>
                        <a:rPr sz="1300" b="1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b="1" spc="-10" dirty="0">
                          <a:latin typeface="Century Gothic"/>
                          <a:cs typeface="Century Gothic"/>
                        </a:rPr>
                        <a:t>2009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78909C"/>
                      </a:solidFill>
                      <a:prstDash val="solid"/>
                    </a:lnL>
                    <a:lnR w="12700">
                      <a:solidFill>
                        <a:srgbClr val="78909C"/>
                      </a:solidFill>
                      <a:prstDash val="solid"/>
                    </a:lnR>
                    <a:lnT w="12700">
                      <a:solidFill>
                        <a:srgbClr val="78909C"/>
                      </a:solidFill>
                      <a:prstDash val="solid"/>
                    </a:lnT>
                    <a:lnB w="12700">
                      <a:solidFill>
                        <a:srgbClr val="78909C"/>
                      </a:solidFill>
                      <a:prstDash val="solid"/>
                    </a:lnB>
                    <a:solidFill>
                      <a:srgbClr val="EB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45979">
                <a:tc>
                  <a:txBody>
                    <a:bodyPr/>
                    <a:lstStyle/>
                    <a:p>
                      <a:pPr marL="371475" indent="-286385">
                        <a:lnSpc>
                          <a:spcPct val="100000"/>
                        </a:lnSpc>
                        <a:buFont typeface="Century Gothic"/>
                        <a:buChar char="-"/>
                        <a:tabLst>
                          <a:tab pos="372110" algn="l"/>
                        </a:tabLst>
                      </a:pPr>
                      <a:r>
                        <a:rPr sz="1300" dirty="0">
                          <a:latin typeface="Century Gothic"/>
                          <a:cs typeface="Century Gothic"/>
                        </a:rPr>
                        <a:t>Цели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реализации</a:t>
                      </a:r>
                      <a:r>
                        <a:rPr sz="1300" spc="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Ф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П</a:t>
                      </a:r>
                      <a:r>
                        <a:rPr sz="1300" spc="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НО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;</a:t>
                      </a:r>
                    </a:p>
                    <a:p>
                      <a:pPr marL="371475" marR="168275" indent="-286385">
                        <a:lnSpc>
                          <a:spcPct val="100000"/>
                        </a:lnSpc>
                        <a:buFont typeface="Century Gothic"/>
                        <a:buChar char="-"/>
                        <a:tabLst>
                          <a:tab pos="372110" algn="l"/>
                        </a:tabLst>
                      </a:pPr>
                      <a:r>
                        <a:rPr sz="1300" dirty="0">
                          <a:latin typeface="Century Gothic"/>
                          <a:cs typeface="Century Gothic"/>
                        </a:rPr>
                        <a:t>Принципы</a:t>
                      </a:r>
                      <a:r>
                        <a:rPr sz="1300" spc="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формир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в</a:t>
                      </a:r>
                      <a:r>
                        <a:rPr sz="1300" spc="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ния</a:t>
                      </a:r>
                      <a:r>
                        <a:rPr sz="13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и механизмы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spc="5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еализации</a:t>
                      </a:r>
                      <a:r>
                        <a:rPr sz="1300" spc="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spc="-20" dirty="0">
                          <a:latin typeface="Century Gothic"/>
                          <a:cs typeface="Century Gothic"/>
                        </a:rPr>
                        <a:t>(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в</a:t>
                      </a:r>
                      <a:r>
                        <a:rPr sz="1300" spc="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т</a:t>
                      </a:r>
                      <a:r>
                        <a:rPr sz="1300" spc="-10" dirty="0">
                          <a:latin typeface="Century Gothic"/>
                          <a:cs typeface="Century Gothic"/>
                        </a:rPr>
                        <a:t>.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ч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.</a:t>
                      </a:r>
                      <a:r>
                        <a:rPr sz="13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через 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УП</a:t>
                      </a:r>
                      <a:r>
                        <a:rPr sz="1300" spc="-10" dirty="0">
                          <a:latin typeface="Century Gothic"/>
                          <a:cs typeface="Century Gothic"/>
                        </a:rPr>
                        <a:t>)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;</a:t>
                      </a:r>
                    </a:p>
                    <a:p>
                      <a:pPr marL="371475" indent="-286385">
                        <a:lnSpc>
                          <a:spcPct val="100000"/>
                        </a:lnSpc>
                        <a:buFont typeface="Century Gothic"/>
                        <a:buChar char="-"/>
                        <a:tabLst>
                          <a:tab pos="372110" algn="l"/>
                        </a:tabLst>
                      </a:pPr>
                      <a:r>
                        <a:rPr sz="1300" dirty="0">
                          <a:latin typeface="Century Gothic"/>
                          <a:cs typeface="Century Gothic"/>
                        </a:rPr>
                        <a:t>Общая</a:t>
                      </a:r>
                      <a:r>
                        <a:rPr sz="13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х</a:t>
                      </a:r>
                      <a:r>
                        <a:rPr sz="1300" spc="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рактеристика</a:t>
                      </a:r>
                      <a:r>
                        <a:rPr sz="1300" spc="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Ф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ОП</a:t>
                      </a:r>
                      <a:r>
                        <a:rPr sz="13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НОО</a:t>
                      </a:r>
                    </a:p>
                  </a:txBody>
                  <a:tcPr marL="0" marR="0" marT="0" marB="0">
                    <a:lnL w="12700">
                      <a:solidFill>
                        <a:srgbClr val="78909C"/>
                      </a:solidFill>
                      <a:prstDash val="solid"/>
                    </a:lnL>
                    <a:lnR w="12700">
                      <a:solidFill>
                        <a:srgbClr val="78909C"/>
                      </a:solidFill>
                      <a:prstDash val="solid"/>
                    </a:lnR>
                    <a:lnT w="12700">
                      <a:solidFill>
                        <a:srgbClr val="78909C"/>
                      </a:solidFill>
                      <a:prstDash val="solid"/>
                    </a:lnT>
                    <a:lnB w="12700">
                      <a:solidFill>
                        <a:srgbClr val="78909C"/>
                      </a:solidFill>
                      <a:prstDash val="solid"/>
                    </a:lnB>
                    <a:solidFill>
                      <a:srgbClr val="D5DBDE"/>
                    </a:solidFill>
                  </a:tcPr>
                </a:tc>
                <a:tc>
                  <a:txBody>
                    <a:bodyPr/>
                    <a:lstStyle/>
                    <a:p>
                      <a:pPr marL="372110" indent="-286385">
                        <a:lnSpc>
                          <a:spcPct val="100000"/>
                        </a:lnSpc>
                        <a:buFont typeface="Century Gothic"/>
                        <a:buChar char="-"/>
                        <a:tabLst>
                          <a:tab pos="372745" algn="l"/>
                        </a:tabLst>
                      </a:pPr>
                      <a:r>
                        <a:rPr sz="1300" dirty="0">
                          <a:latin typeface="Century Gothic"/>
                          <a:cs typeface="Century Gothic"/>
                        </a:rPr>
                        <a:t>Цели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реализации</a:t>
                      </a:r>
                      <a:r>
                        <a:rPr sz="1300" spc="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П</a:t>
                      </a:r>
                      <a:r>
                        <a:rPr sz="13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НО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;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  <a:p>
                      <a:pPr marL="372110" marR="95885" indent="-286385">
                        <a:lnSpc>
                          <a:spcPct val="100000"/>
                        </a:lnSpc>
                        <a:buFont typeface="Century Gothic"/>
                        <a:buChar char="-"/>
                        <a:tabLst>
                          <a:tab pos="372745" algn="l"/>
                        </a:tabLst>
                      </a:pPr>
                      <a:r>
                        <a:rPr sz="1300" dirty="0">
                          <a:latin typeface="Century Gothic"/>
                          <a:cs typeface="Century Gothic"/>
                        </a:rPr>
                        <a:t>Принципы</a:t>
                      </a:r>
                      <a:r>
                        <a:rPr sz="1300" spc="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формир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в</a:t>
                      </a:r>
                      <a:r>
                        <a:rPr sz="1300" spc="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ния</a:t>
                      </a:r>
                      <a:r>
                        <a:rPr sz="13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и механизмы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spc="5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еализации</a:t>
                      </a:r>
                      <a:r>
                        <a:rPr sz="1300" spc="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spc="-20" dirty="0">
                          <a:latin typeface="Century Gothic"/>
                          <a:cs typeface="Century Gothic"/>
                        </a:rPr>
                        <a:t>(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в</a:t>
                      </a:r>
                      <a:r>
                        <a:rPr sz="1300" spc="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т</a:t>
                      </a:r>
                      <a:r>
                        <a:rPr sz="1300" spc="-10" dirty="0">
                          <a:latin typeface="Century Gothic"/>
                          <a:cs typeface="Century Gothic"/>
                        </a:rPr>
                        <a:t>.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ч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.</a:t>
                      </a:r>
                      <a:r>
                        <a:rPr sz="13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через 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УП</a:t>
                      </a:r>
                      <a:r>
                        <a:rPr sz="1300" spc="-10" dirty="0">
                          <a:latin typeface="Century Gothic"/>
                          <a:cs typeface="Century Gothic"/>
                        </a:rPr>
                        <a:t>)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;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  <a:p>
                      <a:pPr marL="372110" indent="-286385">
                        <a:lnSpc>
                          <a:spcPct val="100000"/>
                        </a:lnSpc>
                        <a:buFont typeface="Century Gothic"/>
                        <a:buChar char="-"/>
                        <a:tabLst>
                          <a:tab pos="372745" algn="l"/>
                        </a:tabLst>
                      </a:pPr>
                      <a:r>
                        <a:rPr sz="1300" dirty="0">
                          <a:latin typeface="Century Gothic"/>
                          <a:cs typeface="Century Gothic"/>
                        </a:rPr>
                        <a:t>Общая</a:t>
                      </a:r>
                      <a:r>
                        <a:rPr sz="13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х</a:t>
                      </a:r>
                      <a:r>
                        <a:rPr sz="1300" spc="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рактеристика</a:t>
                      </a:r>
                      <a:r>
                        <a:rPr sz="1300" spc="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Ф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ОП</a:t>
                      </a:r>
                      <a:r>
                        <a:rPr sz="13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НОО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78909C"/>
                      </a:solidFill>
                      <a:prstDash val="solid"/>
                    </a:lnL>
                    <a:lnR w="12700">
                      <a:solidFill>
                        <a:srgbClr val="78909C"/>
                      </a:solidFill>
                      <a:prstDash val="solid"/>
                    </a:lnR>
                    <a:lnT w="12700">
                      <a:solidFill>
                        <a:srgbClr val="78909C"/>
                      </a:solidFill>
                      <a:prstDash val="solid"/>
                    </a:lnT>
                    <a:lnB w="12700">
                      <a:solidFill>
                        <a:srgbClr val="78909C"/>
                      </a:solidFill>
                      <a:prstDash val="solid"/>
                    </a:lnB>
                    <a:solidFill>
                      <a:srgbClr val="D5DBDE"/>
                    </a:solidFill>
                  </a:tcPr>
                </a:tc>
                <a:tc>
                  <a:txBody>
                    <a:bodyPr/>
                    <a:lstStyle/>
                    <a:p>
                      <a:pPr marL="372110" indent="-286385">
                        <a:lnSpc>
                          <a:spcPct val="100000"/>
                        </a:lnSpc>
                        <a:buFont typeface="Century Gothic"/>
                        <a:buChar char="-"/>
                        <a:tabLst>
                          <a:tab pos="372745" algn="l"/>
                        </a:tabLst>
                      </a:pPr>
                      <a:r>
                        <a:rPr sz="1300" dirty="0">
                          <a:latin typeface="Century Gothic"/>
                          <a:cs typeface="Century Gothic"/>
                        </a:rPr>
                        <a:t>Цели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реализации</a:t>
                      </a:r>
                      <a:r>
                        <a:rPr sz="1300" spc="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П</a:t>
                      </a:r>
                      <a:r>
                        <a:rPr sz="13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НО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;</a:t>
                      </a:r>
                    </a:p>
                    <a:p>
                      <a:pPr marL="372110" marR="518795" indent="-286385">
                        <a:lnSpc>
                          <a:spcPct val="100000"/>
                        </a:lnSpc>
                        <a:buFont typeface="Century Gothic"/>
                        <a:buChar char="-"/>
                        <a:tabLst>
                          <a:tab pos="372745" algn="l"/>
                        </a:tabLst>
                      </a:pPr>
                      <a:r>
                        <a:rPr sz="1300" dirty="0">
                          <a:latin typeface="Century Gothic"/>
                          <a:cs typeface="Century Gothic"/>
                        </a:rPr>
                        <a:t>Принципы</a:t>
                      </a:r>
                      <a:r>
                        <a:rPr sz="13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по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хо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д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ы к формир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в</a:t>
                      </a:r>
                      <a:r>
                        <a:rPr sz="1300" spc="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нию</a:t>
                      </a:r>
                      <a:r>
                        <a:rPr sz="1300" spc="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П</a:t>
                      </a:r>
                      <a:r>
                        <a:rPr sz="13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НОО</a:t>
                      </a:r>
                      <a:r>
                        <a:rPr sz="1300" spc="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и с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ст</a:t>
                      </a:r>
                      <a:r>
                        <a:rPr sz="1300" spc="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ва</a:t>
                      </a:r>
                      <a:r>
                        <a:rPr sz="13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spc="-10" dirty="0">
                          <a:latin typeface="Century Gothic"/>
                          <a:cs typeface="Century Gothic"/>
                        </a:rPr>
                        <a:t>у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част</a:t>
                      </a:r>
                      <a:r>
                        <a:rPr sz="1300" spc="5" dirty="0">
                          <a:latin typeface="Century Gothic"/>
                          <a:cs typeface="Century Gothic"/>
                        </a:rPr>
                        <a:t>н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иков 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spc="5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раз</a:t>
                      </a:r>
                      <a:r>
                        <a:rPr sz="1300" spc="-10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в</a:t>
                      </a:r>
                      <a:r>
                        <a:rPr sz="1300" spc="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тельных</a:t>
                      </a:r>
                      <a:r>
                        <a:rPr sz="13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т</a:t>
                      </a:r>
                      <a:r>
                        <a:rPr sz="1300" spc="5" dirty="0">
                          <a:latin typeface="Century Gothic"/>
                          <a:cs typeface="Century Gothic"/>
                        </a:rPr>
                        <a:t>н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spc="5" dirty="0">
                          <a:latin typeface="Century Gothic"/>
                          <a:cs typeface="Century Gothic"/>
                        </a:rPr>
                        <a:t>ш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ени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й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;</a:t>
                      </a:r>
                    </a:p>
                    <a:p>
                      <a:pPr marL="372110" indent="-286385">
                        <a:lnSpc>
                          <a:spcPct val="100000"/>
                        </a:lnSpc>
                        <a:buFont typeface="Century Gothic"/>
                        <a:buChar char="-"/>
                        <a:tabLst>
                          <a:tab pos="372745" algn="l"/>
                        </a:tabLst>
                      </a:pPr>
                      <a:r>
                        <a:rPr sz="1300" dirty="0">
                          <a:latin typeface="Century Gothic"/>
                          <a:cs typeface="Century Gothic"/>
                        </a:rPr>
                        <a:t>Общая</a:t>
                      </a:r>
                      <a:r>
                        <a:rPr sz="13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х</a:t>
                      </a:r>
                      <a:r>
                        <a:rPr sz="1300" spc="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рактеристика</a:t>
                      </a:r>
                      <a:r>
                        <a:rPr sz="1300" spc="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П</a:t>
                      </a:r>
                      <a:r>
                        <a:rPr sz="13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НО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;</a:t>
                      </a:r>
                    </a:p>
                    <a:p>
                      <a:pPr marL="372110" indent="-286385">
                        <a:lnSpc>
                          <a:spcPct val="100000"/>
                        </a:lnSpc>
                        <a:buFont typeface="Century Gothic"/>
                        <a:buChar char="-"/>
                        <a:tabLst>
                          <a:tab pos="372745" algn="l"/>
                        </a:tabLst>
                      </a:pPr>
                      <a:r>
                        <a:rPr sz="13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б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щи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е</a:t>
                      </a:r>
                      <a:r>
                        <a:rPr sz="13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п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од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х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од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ы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к</a:t>
                      </a:r>
                      <a:r>
                        <a:rPr sz="13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spc="-10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рган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за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ци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и</a:t>
                      </a:r>
                    </a:p>
                    <a:p>
                      <a:pPr marR="419734" algn="ctr">
                        <a:lnSpc>
                          <a:spcPct val="100000"/>
                        </a:lnSpc>
                      </a:pPr>
                      <a:r>
                        <a:rPr sz="1300" dirty="0">
                          <a:latin typeface="Century Gothic"/>
                          <a:cs typeface="Century Gothic"/>
                        </a:rPr>
                        <a:t>в</a:t>
                      </a:r>
                      <a:r>
                        <a:rPr sz="1300" spc="5" dirty="0">
                          <a:latin typeface="Century Gothic"/>
                          <a:cs typeface="Century Gothic"/>
                        </a:rPr>
                        <a:t>н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е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у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чн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й</a:t>
                      </a:r>
                      <a:r>
                        <a:rPr sz="13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деятельн</a:t>
                      </a:r>
                      <a:r>
                        <a:rPr sz="1300" spc="-5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300" dirty="0">
                          <a:latin typeface="Century Gothic"/>
                          <a:cs typeface="Century Gothic"/>
                        </a:rPr>
                        <a:t>сти</a:t>
                      </a:r>
                    </a:p>
                  </a:txBody>
                  <a:tcPr marL="0" marR="0" marT="0" marB="0">
                    <a:lnL w="12700">
                      <a:solidFill>
                        <a:srgbClr val="78909C"/>
                      </a:solidFill>
                      <a:prstDash val="solid"/>
                    </a:lnL>
                    <a:lnR w="12700">
                      <a:solidFill>
                        <a:srgbClr val="78909C"/>
                      </a:solidFill>
                      <a:prstDash val="solid"/>
                    </a:lnR>
                    <a:lnT w="12700">
                      <a:solidFill>
                        <a:srgbClr val="78909C"/>
                      </a:solidFill>
                      <a:prstDash val="solid"/>
                    </a:lnT>
                    <a:lnB w="12700">
                      <a:solidFill>
                        <a:srgbClr val="78909C"/>
                      </a:solidFill>
                      <a:prstDash val="solid"/>
                    </a:lnB>
                    <a:solidFill>
                      <a:srgbClr val="D5DB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930399" y="3909060"/>
          <a:ext cx="9813374" cy="28727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261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946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924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47147">
                <a:tc>
                  <a:txBody>
                    <a:bodyPr/>
                    <a:lstStyle/>
                    <a:p>
                      <a:pPr marL="445134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Элемент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пояснительной</a:t>
                      </a:r>
                      <a:r>
                        <a:rPr sz="1600" b="1" spc="-3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записки</a:t>
                      </a:r>
                      <a:endParaRPr sz="1600" dirty="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T w="25400">
                      <a:solidFill>
                        <a:srgbClr val="000000"/>
                      </a:solidFill>
                      <a:prstDash val="solid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52578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Ф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ОП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НОО</a:t>
                      </a:r>
                      <a:endParaRPr sz="1600" dirty="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T w="25400">
                      <a:solidFill>
                        <a:srgbClr val="000000"/>
                      </a:solidFill>
                      <a:prstDash val="solid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348615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П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НОО</a:t>
                      </a:r>
                      <a:r>
                        <a:rPr sz="1600" b="1" spc="-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по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Ф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Г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С-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2021</a:t>
                      </a:r>
                      <a:endParaRPr sz="1600" dirty="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T w="25400">
                      <a:solidFill>
                        <a:srgbClr val="000000"/>
                      </a:solidFill>
                      <a:prstDash val="solid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591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500" dirty="0">
                          <a:latin typeface="Century Gothic"/>
                          <a:cs typeface="Century Gothic"/>
                        </a:rPr>
                        <a:t>Цели</a:t>
                      </a:r>
                      <a:r>
                        <a:rPr sz="1500" spc="-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реал</a:t>
                      </a:r>
                      <a:r>
                        <a:rPr sz="1500" spc="5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за</a:t>
                      </a:r>
                      <a:r>
                        <a:rPr sz="1500" spc="-10" dirty="0">
                          <a:latin typeface="Century Gothic"/>
                          <a:cs typeface="Century Gothic"/>
                        </a:rPr>
                        <a:t>ц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ии</a:t>
                      </a:r>
                      <a:r>
                        <a:rPr sz="1500" spc="-5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программы</a:t>
                      </a:r>
                      <a:endParaRPr sz="15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T w="25400">
                      <a:solidFill>
                        <a:srgbClr val="000000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sz="1500" dirty="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T w="25400">
                      <a:solidFill>
                        <a:srgbClr val="000000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56540" algn="ctr">
                        <a:lnSpc>
                          <a:spcPct val="100000"/>
                        </a:lnSpc>
                      </a:pPr>
                      <a:r>
                        <a:rPr sz="1500" b="1" dirty="0">
                          <a:solidFill>
                            <a:srgbClr val="FF0000"/>
                          </a:solidFill>
                          <a:latin typeface="Century Gothic"/>
                          <a:cs typeface="Century Gothic"/>
                        </a:rPr>
                        <a:t>V</a:t>
                      </a:r>
                      <a:endParaRPr sz="15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T w="25400">
                      <a:solidFill>
                        <a:srgbClr val="000000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227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500" spc="-10" dirty="0">
                          <a:latin typeface="Century Gothic"/>
                          <a:cs typeface="Century Gothic"/>
                        </a:rPr>
                        <a:t>З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адачи</a:t>
                      </a:r>
                      <a:r>
                        <a:rPr sz="1500" spc="-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реал</a:t>
                      </a:r>
                      <a:r>
                        <a:rPr sz="1500" spc="5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за</a:t>
                      </a:r>
                      <a:r>
                        <a:rPr sz="1500" spc="-10" dirty="0">
                          <a:latin typeface="Century Gothic"/>
                          <a:cs typeface="Century Gothic"/>
                        </a:rPr>
                        <a:t>ц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ии</a:t>
                      </a:r>
                      <a:r>
                        <a:rPr sz="1500" spc="-5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программы</a:t>
                      </a:r>
                      <a:endParaRPr sz="15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0" algn="ctr">
                        <a:lnSpc>
                          <a:spcPct val="100000"/>
                        </a:lnSpc>
                      </a:pPr>
                      <a:r>
                        <a:rPr sz="1500" b="1" dirty="0">
                          <a:solidFill>
                            <a:srgbClr val="FF0000"/>
                          </a:solidFill>
                          <a:latin typeface="Century Gothic"/>
                          <a:cs typeface="Century Gothic"/>
                        </a:rPr>
                        <a:t>V</a:t>
                      </a:r>
                      <a:endParaRPr sz="1500" dirty="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222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500" dirty="0">
                          <a:latin typeface="Century Gothic"/>
                          <a:cs typeface="Century Gothic"/>
                        </a:rPr>
                        <a:t>Принципы</a:t>
                      </a:r>
                      <a:r>
                        <a:rPr sz="1500" spc="-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реал</a:t>
                      </a:r>
                      <a:r>
                        <a:rPr sz="1500" spc="5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з</a:t>
                      </a:r>
                      <a:r>
                        <a:rPr sz="1500" spc="-10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ц</a:t>
                      </a:r>
                      <a:r>
                        <a:rPr sz="1500" spc="-10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500" spc="-4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программы</a:t>
                      </a:r>
                      <a:endParaRPr sz="15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7800" algn="ctr">
                        <a:lnSpc>
                          <a:spcPct val="100000"/>
                        </a:lnSpc>
                      </a:pPr>
                      <a:r>
                        <a:rPr sz="1500" b="1" dirty="0">
                          <a:solidFill>
                            <a:srgbClr val="FF0000"/>
                          </a:solidFill>
                          <a:latin typeface="Century Gothic"/>
                          <a:cs typeface="Century Gothic"/>
                        </a:rPr>
                        <a:t>V</a:t>
                      </a:r>
                      <a:endParaRPr sz="15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sz="15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221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500" spc="-10" dirty="0">
                          <a:latin typeface="Century Gothic"/>
                          <a:cs typeface="Century Gothic"/>
                        </a:rPr>
                        <a:t>М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ехан</a:t>
                      </a:r>
                      <a:r>
                        <a:rPr sz="1500" spc="5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змы</a:t>
                      </a:r>
                      <a:r>
                        <a:rPr sz="1500" spc="-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реал</a:t>
                      </a:r>
                      <a:r>
                        <a:rPr sz="1500" spc="5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з</a:t>
                      </a:r>
                      <a:r>
                        <a:rPr sz="1500" spc="-10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ц</a:t>
                      </a:r>
                      <a:r>
                        <a:rPr sz="1500" spc="-10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500" spc="-5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программы</a:t>
                      </a:r>
                      <a:endParaRPr sz="15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6540" algn="ctr">
                        <a:lnSpc>
                          <a:spcPct val="100000"/>
                        </a:lnSpc>
                      </a:pPr>
                      <a:r>
                        <a:rPr sz="1500" b="1" dirty="0">
                          <a:solidFill>
                            <a:srgbClr val="FF0000"/>
                          </a:solidFill>
                          <a:latin typeface="Century Gothic"/>
                          <a:cs typeface="Century Gothic"/>
                        </a:rPr>
                        <a:t>V</a:t>
                      </a:r>
                      <a:endParaRPr sz="15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222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500" dirty="0">
                          <a:latin typeface="Century Gothic"/>
                          <a:cs typeface="Century Gothic"/>
                        </a:rPr>
                        <a:t>Общая</a:t>
                      </a:r>
                      <a:r>
                        <a:rPr sz="1500" spc="-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харак</a:t>
                      </a:r>
                      <a:r>
                        <a:rPr sz="1500" spc="-10" dirty="0">
                          <a:latin typeface="Century Gothic"/>
                          <a:cs typeface="Century Gothic"/>
                        </a:rPr>
                        <a:t>т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ери</a:t>
                      </a:r>
                      <a:r>
                        <a:rPr sz="1500" spc="-10" dirty="0">
                          <a:latin typeface="Century Gothic"/>
                          <a:cs typeface="Century Gothic"/>
                        </a:rPr>
                        <a:t>с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тика</a:t>
                      </a:r>
                      <a:r>
                        <a:rPr sz="1500" spc="-5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программы</a:t>
                      </a:r>
                      <a:endParaRPr sz="15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sz="15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56540" algn="ctr">
                        <a:lnSpc>
                          <a:spcPct val="100000"/>
                        </a:lnSpc>
                      </a:pPr>
                      <a:r>
                        <a:rPr sz="1500" b="1" dirty="0">
                          <a:solidFill>
                            <a:srgbClr val="FF0000"/>
                          </a:solidFill>
                          <a:latin typeface="Century Gothic"/>
                          <a:cs typeface="Century Gothic"/>
                        </a:rPr>
                        <a:t>V</a:t>
                      </a:r>
                      <a:endParaRPr sz="15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222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500" spc="-30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500" spc="-5" dirty="0">
                          <a:latin typeface="Century Gothic"/>
                          <a:cs typeface="Century Gothic"/>
                        </a:rPr>
                        <a:t>у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дит</a:t>
                      </a:r>
                      <a:r>
                        <a:rPr sz="1500" spc="-10" dirty="0">
                          <a:latin typeface="Century Gothic"/>
                          <a:cs typeface="Century Gothic"/>
                        </a:rPr>
                        <a:t>о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рная</a:t>
                      </a:r>
                      <a:r>
                        <a:rPr sz="15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нагрузка</a:t>
                      </a:r>
                      <a:endParaRPr sz="15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800" algn="ctr">
                        <a:lnSpc>
                          <a:spcPct val="100000"/>
                        </a:lnSpc>
                      </a:pPr>
                      <a:r>
                        <a:rPr sz="1500" b="1" dirty="0">
                          <a:solidFill>
                            <a:srgbClr val="FF0000"/>
                          </a:solidFill>
                          <a:latin typeface="Century Gothic"/>
                          <a:cs typeface="Century Gothic"/>
                        </a:rPr>
                        <a:t>V</a:t>
                      </a:r>
                      <a:endParaRPr sz="15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851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500" spc="-10" dirty="0">
                          <a:latin typeface="Century Gothic"/>
                          <a:cs typeface="Century Gothic"/>
                        </a:rPr>
                        <a:t>Р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еализац</a:t>
                      </a:r>
                      <a:r>
                        <a:rPr sz="1500" spc="-10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я</a:t>
                      </a:r>
                      <a:r>
                        <a:rPr sz="1500" spc="-4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индив</a:t>
                      </a:r>
                      <a:r>
                        <a:rPr sz="1500" spc="-10" dirty="0">
                          <a:latin typeface="Century Gothic"/>
                          <a:cs typeface="Century Gothic"/>
                        </a:rPr>
                        <a:t>и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ду</a:t>
                      </a:r>
                      <a:r>
                        <a:rPr sz="1500" spc="-15" dirty="0">
                          <a:latin typeface="Century Gothic"/>
                          <a:cs typeface="Century Gothic"/>
                        </a:rPr>
                        <a:t>а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л</a:t>
                      </a:r>
                      <a:r>
                        <a:rPr sz="1500" spc="-10" dirty="0">
                          <a:latin typeface="Century Gothic"/>
                          <a:cs typeface="Century Gothic"/>
                        </a:rPr>
                        <a:t>ь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ных</a:t>
                      </a:r>
                      <a:r>
                        <a:rPr sz="1500" spc="-5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500" spc="-10" dirty="0">
                          <a:latin typeface="Century Gothic"/>
                          <a:cs typeface="Century Gothic"/>
                        </a:rPr>
                        <a:t>у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чебных</a:t>
                      </a:r>
                      <a:r>
                        <a:rPr sz="1500" spc="-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пла</a:t>
                      </a:r>
                      <a:r>
                        <a:rPr sz="1500" spc="-5" dirty="0">
                          <a:latin typeface="Century Gothic"/>
                          <a:cs typeface="Century Gothic"/>
                        </a:rPr>
                        <a:t>но</a:t>
                      </a:r>
                      <a:r>
                        <a:rPr sz="1500" dirty="0">
                          <a:latin typeface="Century Gothic"/>
                          <a:cs typeface="Century Gothic"/>
                        </a:rPr>
                        <a:t>в</a:t>
                      </a:r>
                    </a:p>
                  </a:txBody>
                  <a:tcPr marL="0" marR="0" marT="0" marB="0"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sz="1500" dirty="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56540" algn="ctr">
                        <a:lnSpc>
                          <a:spcPct val="100000"/>
                        </a:lnSpc>
                      </a:pPr>
                      <a:r>
                        <a:rPr sz="1500" b="1" dirty="0">
                          <a:solidFill>
                            <a:srgbClr val="FF0000"/>
                          </a:solidFill>
                          <a:latin typeface="Century Gothic"/>
                          <a:cs typeface="Century Gothic"/>
                        </a:rPr>
                        <a:t>V</a:t>
                      </a:r>
                      <a:endParaRPr sz="1500" dirty="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B w="254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7" name="Рисунок 6" descr="https://static.tildacdn.com/tild3934-3965-4163-b436-623436353537/Cross_Cultural_Busi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316749" y="3118854"/>
            <a:ext cx="6055895" cy="14223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7925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5364" y="1219200"/>
            <a:ext cx="6217836" cy="5378144"/>
          </a:xfrm>
          <a:prstGeom prst="rect">
            <a:avLst/>
          </a:prstGeom>
          <a:blipFill>
            <a:blip r:embed="rId3" cstate="print"/>
            <a:srcRect/>
            <a:stretch>
              <a:fillRect l="-1" t="-3544" r="423" b="1"/>
            </a:stretch>
          </a:blip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329015" y="1022299"/>
            <a:ext cx="6204373" cy="5582072"/>
          </a:xfrm>
          <a:custGeom>
            <a:avLst/>
            <a:gdLst/>
            <a:ahLst/>
            <a:cxnLst/>
            <a:rect l="l" t="t" r="r" b="b"/>
            <a:pathLst>
              <a:path w="4653280" h="4186554">
                <a:moveTo>
                  <a:pt x="0" y="4186047"/>
                </a:moveTo>
                <a:lnTo>
                  <a:pt x="4653153" y="4186047"/>
                </a:lnTo>
                <a:lnTo>
                  <a:pt x="4653153" y="0"/>
                </a:lnTo>
                <a:lnTo>
                  <a:pt x="0" y="0"/>
                </a:lnTo>
                <a:lnTo>
                  <a:pt x="0" y="418604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"/>
            <a:ext cx="12192000" cy="740833"/>
          </a:xfrm>
          <a:custGeom>
            <a:avLst/>
            <a:gdLst/>
            <a:ahLst/>
            <a:cxnLst/>
            <a:rect l="l" t="t" r="r" b="b"/>
            <a:pathLst>
              <a:path w="9144000" h="555625">
                <a:moveTo>
                  <a:pt x="0" y="555523"/>
                </a:moveTo>
                <a:lnTo>
                  <a:pt x="9144000" y="555523"/>
                </a:lnTo>
                <a:lnTo>
                  <a:pt x="9144000" y="25"/>
                </a:lnTo>
                <a:lnTo>
                  <a:pt x="0" y="25"/>
                </a:lnTo>
                <a:lnTo>
                  <a:pt x="0" y="555523"/>
                </a:lnTo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57349"/>
            <a:r>
              <a:rPr dirty="0"/>
              <a:t>ФООП: обновляем</a:t>
            </a:r>
            <a:r>
              <a:rPr spc="7" dirty="0"/>
              <a:t> </a:t>
            </a:r>
            <a:r>
              <a:rPr dirty="0"/>
              <a:t>/ изменяем</a:t>
            </a:r>
            <a:r>
              <a:rPr spc="-27" dirty="0"/>
              <a:t> </a:t>
            </a:r>
            <a:r>
              <a:rPr dirty="0"/>
              <a:t>ООП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243741" y="1117759"/>
            <a:ext cx="4171527" cy="16417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086" marR="6773" indent="-847" algn="ctr"/>
            <a:r>
              <a:rPr sz="2667" b="1" dirty="0">
                <a:solidFill>
                  <a:srgbClr val="003366"/>
                </a:solidFill>
                <a:latin typeface="Century Gothic"/>
                <a:cs typeface="Century Gothic"/>
              </a:rPr>
              <a:t>Пример</a:t>
            </a:r>
            <a:r>
              <a:rPr sz="2667" b="1" spc="-13" dirty="0">
                <a:solidFill>
                  <a:srgbClr val="003366"/>
                </a:solidFill>
                <a:latin typeface="Century Gothic"/>
                <a:cs typeface="Century Gothic"/>
              </a:rPr>
              <a:t> </a:t>
            </a:r>
            <a:r>
              <a:rPr sz="2667" b="1" dirty="0">
                <a:solidFill>
                  <a:srgbClr val="003366"/>
                </a:solidFill>
                <a:latin typeface="Century Gothic"/>
                <a:cs typeface="Century Gothic"/>
              </a:rPr>
              <a:t>формулиро</a:t>
            </a:r>
            <a:r>
              <a:rPr sz="2667" b="1" spc="-13" dirty="0">
                <a:solidFill>
                  <a:srgbClr val="003366"/>
                </a:solidFill>
                <a:latin typeface="Century Gothic"/>
                <a:cs typeface="Century Gothic"/>
              </a:rPr>
              <a:t>в</a:t>
            </a:r>
            <a:r>
              <a:rPr sz="2667" b="1" dirty="0">
                <a:solidFill>
                  <a:srgbClr val="003366"/>
                </a:solidFill>
                <a:latin typeface="Century Gothic"/>
                <a:cs typeface="Century Gothic"/>
              </a:rPr>
              <a:t>ки общей</a:t>
            </a:r>
            <a:r>
              <a:rPr sz="2667" b="1" spc="-47" dirty="0">
                <a:solidFill>
                  <a:srgbClr val="003366"/>
                </a:solidFill>
                <a:latin typeface="Century Gothic"/>
                <a:cs typeface="Century Gothic"/>
              </a:rPr>
              <a:t> </a:t>
            </a:r>
            <a:r>
              <a:rPr sz="2667" b="1" dirty="0">
                <a:solidFill>
                  <a:srgbClr val="003366"/>
                </a:solidFill>
                <a:latin typeface="Century Gothic"/>
                <a:cs typeface="Century Gothic"/>
              </a:rPr>
              <a:t>характер</a:t>
            </a:r>
            <a:r>
              <a:rPr sz="2667" b="1" spc="-13" dirty="0">
                <a:solidFill>
                  <a:srgbClr val="003366"/>
                </a:solidFill>
                <a:latin typeface="Century Gothic"/>
                <a:cs typeface="Century Gothic"/>
              </a:rPr>
              <a:t>и</a:t>
            </a:r>
            <a:r>
              <a:rPr sz="2667" b="1" dirty="0">
                <a:solidFill>
                  <a:srgbClr val="003366"/>
                </a:solidFill>
                <a:latin typeface="Century Gothic"/>
                <a:cs typeface="Century Gothic"/>
              </a:rPr>
              <a:t>стики О</a:t>
            </a:r>
            <a:r>
              <a:rPr sz="2667" b="1" spc="-13" dirty="0">
                <a:solidFill>
                  <a:srgbClr val="003366"/>
                </a:solidFill>
                <a:latin typeface="Century Gothic"/>
                <a:cs typeface="Century Gothic"/>
              </a:rPr>
              <a:t>О</a:t>
            </a:r>
            <a:r>
              <a:rPr sz="2667" b="1" dirty="0">
                <a:solidFill>
                  <a:srgbClr val="003366"/>
                </a:solidFill>
                <a:latin typeface="Century Gothic"/>
                <a:cs typeface="Century Gothic"/>
              </a:rPr>
              <a:t>П в</a:t>
            </a:r>
            <a:r>
              <a:rPr sz="2667" b="1" spc="-13" dirty="0">
                <a:solidFill>
                  <a:srgbClr val="003366"/>
                </a:solidFill>
                <a:latin typeface="Century Gothic"/>
                <a:cs typeface="Century Gothic"/>
              </a:rPr>
              <a:t> </a:t>
            </a:r>
            <a:r>
              <a:rPr sz="2667" b="1" dirty="0">
                <a:solidFill>
                  <a:srgbClr val="003366"/>
                </a:solidFill>
                <a:latin typeface="Century Gothic"/>
                <a:cs typeface="Century Gothic"/>
              </a:rPr>
              <a:t>пояснител</a:t>
            </a:r>
            <a:r>
              <a:rPr sz="2667" b="1" spc="-13" dirty="0">
                <a:solidFill>
                  <a:srgbClr val="003366"/>
                </a:solidFill>
                <a:latin typeface="Century Gothic"/>
                <a:cs typeface="Century Gothic"/>
              </a:rPr>
              <a:t>ь</a:t>
            </a:r>
            <a:r>
              <a:rPr sz="2667" b="1" dirty="0">
                <a:solidFill>
                  <a:srgbClr val="003366"/>
                </a:solidFill>
                <a:latin typeface="Century Gothic"/>
                <a:cs typeface="Century Gothic"/>
              </a:rPr>
              <a:t>ной з</a:t>
            </a:r>
            <a:r>
              <a:rPr sz="2667" b="1" spc="-13" dirty="0">
                <a:solidFill>
                  <a:srgbClr val="003366"/>
                </a:solidFill>
                <a:latin typeface="Century Gothic"/>
                <a:cs typeface="Century Gothic"/>
              </a:rPr>
              <a:t>а</a:t>
            </a:r>
            <a:r>
              <a:rPr sz="2667" b="1" dirty="0">
                <a:solidFill>
                  <a:srgbClr val="003366"/>
                </a:solidFill>
                <a:latin typeface="Century Gothic"/>
                <a:cs typeface="Century Gothic"/>
              </a:rPr>
              <a:t>п</a:t>
            </a:r>
            <a:r>
              <a:rPr sz="2667" b="1" spc="-13" dirty="0">
                <a:solidFill>
                  <a:srgbClr val="003366"/>
                </a:solidFill>
                <a:latin typeface="Century Gothic"/>
                <a:cs typeface="Century Gothic"/>
              </a:rPr>
              <a:t>и</a:t>
            </a:r>
            <a:r>
              <a:rPr sz="2667" b="1" dirty="0">
                <a:solidFill>
                  <a:srgbClr val="003366"/>
                </a:solidFill>
                <a:latin typeface="Century Gothic"/>
                <a:cs typeface="Century Gothic"/>
              </a:rPr>
              <a:t>ске</a:t>
            </a:r>
            <a:endParaRPr sz="2667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409348" y="2756864"/>
            <a:ext cx="3840480" cy="38404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89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33600" y="1"/>
            <a:ext cx="10058400" cy="740833"/>
          </a:xfrm>
          <a:custGeom>
            <a:avLst/>
            <a:gdLst/>
            <a:ahLst/>
            <a:cxnLst/>
            <a:rect l="l" t="t" r="r" b="b"/>
            <a:pathLst>
              <a:path w="9144000" h="555625">
                <a:moveTo>
                  <a:pt x="0" y="555523"/>
                </a:moveTo>
                <a:lnTo>
                  <a:pt x="9144000" y="555523"/>
                </a:lnTo>
                <a:lnTo>
                  <a:pt x="9144000" y="25"/>
                </a:lnTo>
                <a:lnTo>
                  <a:pt x="0" y="25"/>
                </a:lnTo>
                <a:lnTo>
                  <a:pt x="0" y="555523"/>
                </a:lnTo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 sz="2400">
              <a:solidFill>
                <a:prstClr val="black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1"/>
            <a:ext cx="1028700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60240"/>
            <a:r>
              <a:rPr lang="ru-RU" sz="2000" dirty="0" smtClean="0"/>
              <a:t>Обновляем систему оценки достижения планируемых результатов</a:t>
            </a:r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2971801" y="2514600"/>
            <a:ext cx="4038600" cy="15812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sz="2133" b="1" spc="-20" dirty="0">
                <a:solidFill>
                  <a:srgbClr val="FFFFFF"/>
                </a:solidFill>
                <a:latin typeface="Century Gothic"/>
                <a:cs typeface="Century Gothic"/>
              </a:rPr>
              <a:t>Цел</a:t>
            </a:r>
            <a:r>
              <a:rPr sz="2133" b="1" spc="-33" dirty="0">
                <a:solidFill>
                  <a:srgbClr val="FFFFFF"/>
                </a:solidFill>
                <a:latin typeface="Century Gothic"/>
                <a:cs typeface="Century Gothic"/>
              </a:rPr>
              <a:t>е</a:t>
            </a:r>
            <a:r>
              <a:rPr sz="2133" b="1" spc="-13" dirty="0">
                <a:solidFill>
                  <a:srgbClr val="FFFFFF"/>
                </a:solidFill>
                <a:latin typeface="Century Gothic"/>
                <a:cs typeface="Century Gothic"/>
              </a:rPr>
              <a:t>вой</a:t>
            </a:r>
            <a:r>
              <a:rPr sz="2133" b="1" spc="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133" b="1" spc="-13" dirty="0">
                <a:solidFill>
                  <a:srgbClr val="FFFFFF"/>
                </a:solidFill>
                <a:latin typeface="Century Gothic"/>
                <a:cs typeface="Century Gothic"/>
              </a:rPr>
              <a:t>раздел</a:t>
            </a:r>
            <a:endParaRPr sz="2133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3387" algn="ctr">
              <a:spcBef>
                <a:spcPts val="793"/>
              </a:spcBef>
            </a:pP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-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пояснител</a:t>
            </a:r>
            <a:r>
              <a:rPr sz="1400" spc="-7" dirty="0">
                <a:solidFill>
                  <a:srgbClr val="FFFFFF"/>
                </a:solidFill>
                <a:latin typeface="Century Gothic"/>
                <a:cs typeface="Century Gothic"/>
              </a:rPr>
              <a:t>ь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н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ая</a:t>
            </a:r>
            <a:r>
              <a:rPr sz="14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з</a:t>
            </a:r>
            <a:r>
              <a:rPr sz="1400" spc="-7" dirty="0">
                <a:solidFill>
                  <a:srgbClr val="FFFFFF"/>
                </a:solidFill>
                <a:latin typeface="Century Gothic"/>
                <a:cs typeface="Century Gothic"/>
              </a:rPr>
              <a:t>а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пис</a:t>
            </a:r>
            <a:r>
              <a:rPr sz="1400" spc="-7" dirty="0">
                <a:solidFill>
                  <a:srgbClr val="FFFFFF"/>
                </a:solidFill>
                <a:latin typeface="Century Gothic"/>
                <a:cs typeface="Century Gothic"/>
              </a:rPr>
              <a:t>к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а;</a:t>
            </a:r>
            <a:endParaRPr sz="1400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16086" marR="6773" algn="ctr">
              <a:lnSpc>
                <a:spcPts val="1533"/>
              </a:lnSpc>
              <a:spcBef>
                <a:spcPts val="633"/>
              </a:spcBef>
            </a:pP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-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пла</a:t>
            </a:r>
            <a:r>
              <a:rPr sz="1400" spc="7" dirty="0">
                <a:solidFill>
                  <a:srgbClr val="FFFFFF"/>
                </a:solidFill>
                <a:latin typeface="Century Gothic"/>
                <a:cs typeface="Century Gothic"/>
              </a:rPr>
              <a:t>н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ир</a:t>
            </a:r>
            <a:r>
              <a:rPr sz="1400" spc="-27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е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м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ые</a:t>
            </a:r>
            <a:r>
              <a:rPr sz="14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ре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з</a:t>
            </a:r>
            <a:r>
              <a:rPr sz="1400" spc="-20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льтаты</a:t>
            </a:r>
            <a:r>
              <a:rPr sz="1400" spc="-2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освоения об</a:t>
            </a:r>
            <a:r>
              <a:rPr sz="1400" spc="-20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400" spc="-7" dirty="0">
                <a:solidFill>
                  <a:srgbClr val="FFFFFF"/>
                </a:solidFill>
                <a:latin typeface="Century Gothic"/>
                <a:cs typeface="Century Gothic"/>
              </a:rPr>
              <a:t>ч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ающ</a:t>
            </a:r>
            <a:r>
              <a:rPr sz="1400" spc="-7" dirty="0">
                <a:solidFill>
                  <a:srgbClr val="FFFFFF"/>
                </a:solidFill>
                <a:latin typeface="Century Gothic"/>
                <a:cs typeface="Century Gothic"/>
              </a:rPr>
              <a:t>им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ися</a:t>
            </a:r>
            <a:r>
              <a:rPr sz="14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Ф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ОО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П;</a:t>
            </a:r>
            <a:endParaRPr sz="1400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44872" marR="34711" indent="1693" algn="ctr">
              <a:lnSpc>
                <a:spcPct val="91900"/>
              </a:lnSpc>
              <a:spcBef>
                <a:spcPts val="593"/>
              </a:spcBef>
            </a:pP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-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систе</a:t>
            </a:r>
            <a:r>
              <a:rPr sz="1400" spc="-7" dirty="0">
                <a:solidFill>
                  <a:srgbClr val="FFFFFF"/>
                </a:solidFill>
                <a:latin typeface="Century Gothic"/>
                <a:cs typeface="Century Gothic"/>
              </a:rPr>
              <a:t>м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а</a:t>
            </a:r>
            <a:r>
              <a:rPr sz="1400" spc="-2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о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ц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енки</a:t>
            </a:r>
            <a:r>
              <a:rPr sz="14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достижения пла</a:t>
            </a:r>
            <a:r>
              <a:rPr sz="1400" spc="7" dirty="0">
                <a:solidFill>
                  <a:srgbClr val="FFFFFF"/>
                </a:solidFill>
                <a:latin typeface="Century Gothic"/>
                <a:cs typeface="Century Gothic"/>
              </a:rPr>
              <a:t>н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ир</a:t>
            </a:r>
            <a:r>
              <a:rPr sz="1400" spc="-27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е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м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ых</a:t>
            </a:r>
            <a:r>
              <a:rPr sz="14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ре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з</a:t>
            </a:r>
            <a:r>
              <a:rPr sz="1400" spc="-20" dirty="0">
                <a:solidFill>
                  <a:srgbClr val="FFFFFF"/>
                </a:solidFill>
                <a:latin typeface="Century Gothic"/>
                <a:cs typeface="Century Gothic"/>
              </a:rPr>
              <a:t>у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льтатов</a:t>
            </a:r>
            <a:r>
              <a:rPr sz="1400" spc="-27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освоения Ф</a:t>
            </a:r>
            <a:r>
              <a:rPr sz="1400" spc="-13" dirty="0">
                <a:solidFill>
                  <a:srgbClr val="FFFFFF"/>
                </a:solidFill>
                <a:latin typeface="Century Gothic"/>
                <a:cs typeface="Century Gothic"/>
              </a:rPr>
              <a:t>ОО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П</a:t>
            </a:r>
            <a:endParaRPr sz="1400" dirty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pic>
        <p:nvPicPr>
          <p:cNvPr id="11" name="Рисунок 10" descr="https://static.tildacdn.com/tild3934-3965-4163-b436-623436353537/Cross_Cultural_Busi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400300" y="2400302"/>
            <a:ext cx="6858000" cy="20574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2705100" y="1566953"/>
            <a:ext cx="89154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alt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оценочные процедуры объединены в две группы: внешнего и внутреннего оценивания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alt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Внутришкольные</a:t>
            </a:r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оценочные процедуры: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-"/>
              <a:defRPr/>
            </a:pPr>
            <a:r>
              <a:rPr lang="ru-RU" alt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Текущая оценка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-"/>
              <a:defRPr/>
            </a:pPr>
            <a:r>
              <a:rPr lang="ru-RU" alt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Промежуточная аттестация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-"/>
              <a:defRPr/>
            </a:pPr>
            <a:r>
              <a:rPr lang="ru-RU" alt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Стартовые (диагностические) работы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-"/>
              <a:defRPr/>
            </a:pPr>
            <a:r>
              <a:rPr lang="ru-RU" alt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Комплексные (диагностические) работы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Процедуры внешней оценки: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-"/>
              <a:defRPr/>
            </a:pPr>
            <a:r>
              <a:rPr lang="ru-RU" alt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итоговая аттестация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-"/>
              <a:defRPr/>
            </a:pPr>
            <a:r>
              <a:rPr lang="ru-RU" alt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Всероссийские проверочные работы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-"/>
              <a:defRPr/>
            </a:pPr>
            <a:r>
              <a:rPr lang="ru-RU" alt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Мониторинговые исследования федерального, регионального и муниципального уровней</a:t>
            </a:r>
          </a:p>
        </p:txBody>
      </p:sp>
    </p:spTree>
    <p:extLst>
      <p:ext uri="{BB962C8B-B14F-4D97-AF65-F5344CB8AC3E}">
        <p14:creationId xmlns:p14="http://schemas.microsoft.com/office/powerpoint/2010/main" val="249125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</TotalTime>
  <Words>1730</Words>
  <Application>Microsoft Office PowerPoint</Application>
  <PresentationFormat>Произвольный</PresentationFormat>
  <Paragraphs>251</Paragraphs>
  <Slides>19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Office Theme</vt:lpstr>
      <vt:lpstr>1_Office Theme</vt:lpstr>
      <vt:lpstr>3_Office Theme</vt:lpstr>
      <vt:lpstr>4_Office Theme</vt:lpstr>
      <vt:lpstr>5_Office Theme</vt:lpstr>
      <vt:lpstr>2_Office Theme</vt:lpstr>
      <vt:lpstr>Презентация PowerPoint</vt:lpstr>
      <vt:lpstr>Презентация PowerPoint</vt:lpstr>
      <vt:lpstr> Изменения по соответствию ФГОС и ФООП</vt:lpstr>
      <vt:lpstr>СООТНОШЕНИЕ ЧАСТЕЙ ООП НОО</vt:lpstr>
      <vt:lpstr>СТРУКТУРА ООП НОО</vt:lpstr>
      <vt:lpstr>ФООП НОО</vt:lpstr>
      <vt:lpstr>ФООП: обновляем / изменяем ООП</vt:lpstr>
      <vt:lpstr>ФООП: обновляем / изменяем ООП</vt:lpstr>
      <vt:lpstr>Обновляем систему оценки достижения планируемых результатов</vt:lpstr>
      <vt:lpstr>Обновляем систему оценки достижения планируемых результатов</vt:lpstr>
      <vt:lpstr>ФООП НОО</vt:lpstr>
      <vt:lpstr>РАБОЧАЯ ПРОГРАММА ПРЕДМЕТА, КУРСА, МОДУЛЯ</vt:lpstr>
      <vt:lpstr>Презентация PowerPoint</vt:lpstr>
      <vt:lpstr>ФООП НОО</vt:lpstr>
      <vt:lpstr>СИСТЕМА УСЛОВИЙ РЕАЛИЗАЦИИ ПРОГРАММЫ НАЧАЛЬНОГО ОБЩЕГО ОБРАЗОВАНИЯ</vt:lpstr>
      <vt:lpstr>ФООП: обновляем / изменяем ООП</vt:lpstr>
      <vt:lpstr>Ресурсы для учителя</vt:lpstr>
      <vt:lpstr>Вопрос-ответ</vt:lpstr>
      <vt:lpstr>Информационная поддержка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Інна</dc:creator>
  <cp:lastModifiedBy>Ольга</cp:lastModifiedBy>
  <cp:revision>42</cp:revision>
  <dcterms:created xsi:type="dcterms:W3CDTF">2023-03-06T08:19:22Z</dcterms:created>
  <dcterms:modified xsi:type="dcterms:W3CDTF">2023-04-12T03:25:23Z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2022-04-21T00:00:00Z</vt:filetime>
  </property>
  <property fmtid="{D5CDD505-2E9C-101B-9397-08002B2CF9AE}" pid="3" name="LastSaved">
    <vt:filetime>2023-03-06T00:00:00Z</vt:filetime>
  </property>
</Properties>
</file>